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6" r:id="rId5"/>
    <p:sldId id="335" r:id="rId6"/>
    <p:sldId id="322" r:id="rId7"/>
    <p:sldId id="328" r:id="rId8"/>
    <p:sldId id="323" r:id="rId9"/>
    <p:sldId id="324" r:id="rId10"/>
    <p:sldId id="326" r:id="rId11"/>
    <p:sldId id="325" r:id="rId12"/>
    <p:sldId id="330" r:id="rId13"/>
    <p:sldId id="286" r:id="rId14"/>
    <p:sldId id="312" r:id="rId15"/>
    <p:sldId id="293" r:id="rId16"/>
  </p:sldIdLst>
  <p:sldSz cx="12192000" cy="6858000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53208F4-4F6B-88EA-A9DD-CCF91A04EC3E}" name="Koen Langenhuysen" initials="KL" userId="S::info@fijn-werk.nl::e6ce65f4-c2ce-4377-8eae-ef997291eee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pke Haringsma" initials="GH" lastIdx="17" clrIdx="0">
    <p:extLst>
      <p:ext uri="{19B8F6BF-5375-455C-9EA6-DF929625EA0E}">
        <p15:presenceInfo xmlns:p15="http://schemas.microsoft.com/office/powerpoint/2012/main" userId="S::GHaringsma@atriumgroep.nl::8fe6981b-826e-4b9f-91aa-07b7f4c74a8c" providerId="AD"/>
      </p:ext>
    </p:extLst>
  </p:cmAuthor>
  <p:cmAuthor id="2" name="Ewout Brehm" initials="EB" lastIdx="8" clrIdx="1">
    <p:extLst>
      <p:ext uri="{19B8F6BF-5375-455C-9EA6-DF929625EA0E}">
        <p15:presenceInfo xmlns:p15="http://schemas.microsoft.com/office/powerpoint/2012/main" userId="S-1-5-21-1689437778-3448846720-3829236441-21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5E0"/>
    <a:srgbClr val="F39B25"/>
    <a:srgbClr val="FF0000"/>
    <a:srgbClr val="A0CDAC"/>
    <a:srgbClr val="C6E9D3"/>
    <a:srgbClr val="8FAADC"/>
    <a:srgbClr val="92D050"/>
    <a:srgbClr val="FFFFFF"/>
    <a:srgbClr val="F2F2F2"/>
    <a:srgbClr val="FEFE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4908" autoAdjust="0"/>
  </p:normalViewPr>
  <p:slideViewPr>
    <p:cSldViewPr snapToGrid="0">
      <p:cViewPr varScale="1">
        <p:scale>
          <a:sx n="97" d="100"/>
          <a:sy n="97" d="100"/>
        </p:scale>
        <p:origin x="11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bby van Son" userId="c942f22d-0927-4547-a663-0aa386a3d60c" providerId="ADAL" clId="{35514CD5-5D24-4204-97AC-EA3640C375DF}"/>
    <pc:docChg chg="custSel modSld">
      <pc:chgData name="Debby van Son" userId="c942f22d-0927-4547-a663-0aa386a3d60c" providerId="ADAL" clId="{35514CD5-5D24-4204-97AC-EA3640C375DF}" dt="2023-02-23T12:55:23.042" v="222" actId="167"/>
      <pc:docMkLst>
        <pc:docMk/>
      </pc:docMkLst>
      <pc:sldChg chg="addSp delSp modSp mod">
        <pc:chgData name="Debby van Son" userId="c942f22d-0927-4547-a663-0aa386a3d60c" providerId="ADAL" clId="{35514CD5-5D24-4204-97AC-EA3640C375DF}" dt="2023-02-23T12:54:27.745" v="219" actId="167"/>
        <pc:sldMkLst>
          <pc:docMk/>
          <pc:sldMk cId="3793039169" sldId="256"/>
        </pc:sldMkLst>
        <pc:picChg chg="add mod ord">
          <ac:chgData name="Debby van Son" userId="c942f22d-0927-4547-a663-0aa386a3d60c" providerId="ADAL" clId="{35514CD5-5D24-4204-97AC-EA3640C375DF}" dt="2023-02-23T12:54:27.745" v="219" actId="167"/>
          <ac:picMkLst>
            <pc:docMk/>
            <pc:sldMk cId="3793039169" sldId="256"/>
            <ac:picMk id="3" creationId="{5707C2AD-9D40-EF5D-FB2F-CF2D38F7D44F}"/>
          </ac:picMkLst>
        </pc:picChg>
        <pc:picChg chg="del">
          <ac:chgData name="Debby van Son" userId="c942f22d-0927-4547-a663-0aa386a3d60c" providerId="ADAL" clId="{35514CD5-5D24-4204-97AC-EA3640C375DF}" dt="2023-02-23T12:53:51.775" v="203" actId="478"/>
          <ac:picMkLst>
            <pc:docMk/>
            <pc:sldMk cId="3793039169" sldId="256"/>
            <ac:picMk id="18" creationId="{64FDD80B-AD0D-4773-B304-F053F7E10E09}"/>
          </ac:picMkLst>
        </pc:picChg>
      </pc:sldChg>
      <pc:sldChg chg="addSp delSp modSp mod">
        <pc:chgData name="Debby van Son" userId="c942f22d-0927-4547-a663-0aa386a3d60c" providerId="ADAL" clId="{35514CD5-5D24-4204-97AC-EA3640C375DF}" dt="2023-02-23T12:55:23.042" v="222" actId="167"/>
        <pc:sldMkLst>
          <pc:docMk/>
          <pc:sldMk cId="2002635416" sldId="293"/>
        </pc:sldMkLst>
        <pc:picChg chg="add mod ord">
          <ac:chgData name="Debby van Son" userId="c942f22d-0927-4547-a663-0aa386a3d60c" providerId="ADAL" clId="{35514CD5-5D24-4204-97AC-EA3640C375DF}" dt="2023-02-23T12:55:23.042" v="222" actId="167"/>
          <ac:picMkLst>
            <pc:docMk/>
            <pc:sldMk cId="2002635416" sldId="293"/>
            <ac:picMk id="2" creationId="{51B1D398-4025-D98A-8E1D-FB144B6F2010}"/>
          </ac:picMkLst>
        </pc:picChg>
        <pc:picChg chg="del">
          <ac:chgData name="Debby van Son" userId="c942f22d-0927-4547-a663-0aa386a3d60c" providerId="ADAL" clId="{35514CD5-5D24-4204-97AC-EA3640C375DF}" dt="2023-02-23T12:55:16.475" v="220" actId="478"/>
          <ac:picMkLst>
            <pc:docMk/>
            <pc:sldMk cId="2002635416" sldId="293"/>
            <ac:picMk id="18" creationId="{64FDD80B-AD0D-4773-B304-F053F7E10E09}"/>
          </ac:picMkLst>
        </pc:picChg>
      </pc:sldChg>
      <pc:sldChg chg="addSp delSp modSp mod">
        <pc:chgData name="Debby van Son" userId="c942f22d-0927-4547-a663-0aa386a3d60c" providerId="ADAL" clId="{35514CD5-5D24-4204-97AC-EA3640C375DF}" dt="2023-02-08T12:29:15.266" v="7" actId="1076"/>
        <pc:sldMkLst>
          <pc:docMk/>
          <pc:sldMk cId="1564896077" sldId="323"/>
        </pc:sldMkLst>
        <pc:picChg chg="del">
          <ac:chgData name="Debby van Son" userId="c942f22d-0927-4547-a663-0aa386a3d60c" providerId="ADAL" clId="{35514CD5-5D24-4204-97AC-EA3640C375DF}" dt="2023-02-08T12:29:12.046" v="6" actId="478"/>
          <ac:picMkLst>
            <pc:docMk/>
            <pc:sldMk cId="1564896077" sldId="323"/>
            <ac:picMk id="5" creationId="{68EE4C9F-94EA-DFE3-093D-5E28AD0B3FDE}"/>
          </ac:picMkLst>
        </pc:picChg>
        <pc:picChg chg="add mod">
          <ac:chgData name="Debby van Son" userId="c942f22d-0927-4547-a663-0aa386a3d60c" providerId="ADAL" clId="{35514CD5-5D24-4204-97AC-EA3640C375DF}" dt="2023-02-08T12:29:15.266" v="7" actId="1076"/>
          <ac:picMkLst>
            <pc:docMk/>
            <pc:sldMk cId="1564896077" sldId="323"/>
            <ac:picMk id="1026" creationId="{5DE1CCC0-49C0-81D2-3FB3-3EF6A8862C36}"/>
          </ac:picMkLst>
        </pc:picChg>
      </pc:sldChg>
      <pc:sldChg chg="modSp mod">
        <pc:chgData name="Debby van Son" userId="c942f22d-0927-4547-a663-0aa386a3d60c" providerId="ADAL" clId="{35514CD5-5D24-4204-97AC-EA3640C375DF}" dt="2023-02-08T12:30:33.546" v="8" actId="1076"/>
        <pc:sldMkLst>
          <pc:docMk/>
          <pc:sldMk cId="73707282" sldId="326"/>
        </pc:sldMkLst>
        <pc:picChg chg="mod">
          <ac:chgData name="Debby van Son" userId="c942f22d-0927-4547-a663-0aa386a3d60c" providerId="ADAL" clId="{35514CD5-5D24-4204-97AC-EA3640C375DF}" dt="2023-02-08T12:30:33.546" v="8" actId="1076"/>
          <ac:picMkLst>
            <pc:docMk/>
            <pc:sldMk cId="73707282" sldId="326"/>
            <ac:picMk id="2" creationId="{B7E642FA-4A1B-BFCF-C23D-4E4774D6A66E}"/>
          </ac:picMkLst>
        </pc:picChg>
      </pc:sldChg>
      <pc:sldChg chg="modSp mod">
        <pc:chgData name="Debby van Son" userId="c942f22d-0927-4547-a663-0aa386a3d60c" providerId="ADAL" clId="{35514CD5-5D24-4204-97AC-EA3640C375DF}" dt="2023-02-08T12:24:40.089" v="3" actId="207"/>
        <pc:sldMkLst>
          <pc:docMk/>
          <pc:sldMk cId="2740745555" sldId="328"/>
        </pc:sldMkLst>
        <pc:graphicFrameChg chg="modGraphic">
          <ac:chgData name="Debby van Son" userId="c942f22d-0927-4547-a663-0aa386a3d60c" providerId="ADAL" clId="{35514CD5-5D24-4204-97AC-EA3640C375DF}" dt="2023-02-08T12:24:40.089" v="3" actId="207"/>
          <ac:graphicFrameMkLst>
            <pc:docMk/>
            <pc:sldMk cId="2740745555" sldId="328"/>
            <ac:graphicFrameMk id="2" creationId="{362782F3-AAE2-0A1B-7C03-E1CCFF68D73E}"/>
          </ac:graphicFrameMkLst>
        </pc:graphicFrameChg>
      </pc:sldChg>
      <pc:sldChg chg="addSp delSp modSp mod">
        <pc:chgData name="Debby van Son" userId="c942f22d-0927-4547-a663-0aa386a3d60c" providerId="ADAL" clId="{35514CD5-5D24-4204-97AC-EA3640C375DF}" dt="2023-02-08T12:45:50.898" v="202" actId="20577"/>
        <pc:sldMkLst>
          <pc:docMk/>
          <pc:sldMk cId="155835019" sldId="335"/>
        </pc:sldMkLst>
        <pc:spChg chg="mod">
          <ac:chgData name="Debby van Son" userId="c942f22d-0927-4547-a663-0aa386a3d60c" providerId="ADAL" clId="{35514CD5-5D24-4204-97AC-EA3640C375DF}" dt="2023-02-08T12:37:51.137" v="21" actId="20577"/>
          <ac:spMkLst>
            <pc:docMk/>
            <pc:sldMk cId="155835019" sldId="335"/>
            <ac:spMk id="3" creationId="{DBE99D80-506A-4E15-ACD1-8076D0A79494}"/>
          </ac:spMkLst>
        </pc:spChg>
        <pc:spChg chg="add mod">
          <ac:chgData name="Debby van Son" userId="c942f22d-0927-4547-a663-0aa386a3d60c" providerId="ADAL" clId="{35514CD5-5D24-4204-97AC-EA3640C375DF}" dt="2023-02-08T12:43:59.553" v="93" actId="20577"/>
          <ac:spMkLst>
            <pc:docMk/>
            <pc:sldMk cId="155835019" sldId="335"/>
            <ac:spMk id="7" creationId="{5214EDBC-C676-742C-AA52-2401BAEF75EE}"/>
          </ac:spMkLst>
        </pc:spChg>
        <pc:spChg chg="add mod">
          <ac:chgData name="Debby van Son" userId="c942f22d-0927-4547-a663-0aa386a3d60c" providerId="ADAL" clId="{35514CD5-5D24-4204-97AC-EA3640C375DF}" dt="2023-02-08T12:45:08.527" v="141" actId="1076"/>
          <ac:spMkLst>
            <pc:docMk/>
            <pc:sldMk cId="155835019" sldId="335"/>
            <ac:spMk id="10" creationId="{23880439-DCAC-7455-2CF5-9DAB7B97F58E}"/>
          </ac:spMkLst>
        </pc:spChg>
        <pc:spChg chg="add mod">
          <ac:chgData name="Debby van Son" userId="c942f22d-0927-4547-a663-0aa386a3d60c" providerId="ADAL" clId="{35514CD5-5D24-4204-97AC-EA3640C375DF}" dt="2023-02-08T12:45:50.898" v="202" actId="20577"/>
          <ac:spMkLst>
            <pc:docMk/>
            <pc:sldMk cId="155835019" sldId="335"/>
            <ac:spMk id="11" creationId="{8D96EC42-8C9F-E305-770D-B0233C82A7D9}"/>
          </ac:spMkLst>
        </pc:spChg>
        <pc:picChg chg="add mod">
          <ac:chgData name="Debby van Son" userId="c942f22d-0927-4547-a663-0aa386a3d60c" providerId="ADAL" clId="{35514CD5-5D24-4204-97AC-EA3640C375DF}" dt="2023-02-08T12:41:39.999" v="37" actId="1076"/>
          <ac:picMkLst>
            <pc:docMk/>
            <pc:sldMk cId="155835019" sldId="335"/>
            <ac:picMk id="4" creationId="{B2F2CCD5-62AD-0759-DA78-8A5373BBC0EF}"/>
          </ac:picMkLst>
        </pc:picChg>
        <pc:picChg chg="add mod">
          <ac:chgData name="Debby van Son" userId="c942f22d-0927-4547-a663-0aa386a3d60c" providerId="ADAL" clId="{35514CD5-5D24-4204-97AC-EA3640C375DF}" dt="2023-02-08T12:43:14.391" v="41" actId="1076"/>
          <ac:picMkLst>
            <pc:docMk/>
            <pc:sldMk cId="155835019" sldId="335"/>
            <ac:picMk id="6" creationId="{E65D0909-DE8E-AECF-40A1-9B255CD72329}"/>
          </ac:picMkLst>
        </pc:picChg>
        <pc:picChg chg="add mod">
          <ac:chgData name="Debby van Son" userId="c942f22d-0927-4547-a663-0aa386a3d60c" providerId="ADAL" clId="{35514CD5-5D24-4204-97AC-EA3640C375DF}" dt="2023-02-08T12:41:29.652" v="34" actId="14100"/>
          <ac:picMkLst>
            <pc:docMk/>
            <pc:sldMk cId="155835019" sldId="335"/>
            <ac:picMk id="2050" creationId="{59D026B5-8153-6BFD-C69A-0223092A0730}"/>
          </ac:picMkLst>
        </pc:picChg>
        <pc:picChg chg="add del">
          <ac:chgData name="Debby van Son" userId="c942f22d-0927-4547-a663-0aa386a3d60c" providerId="ADAL" clId="{35514CD5-5D24-4204-97AC-EA3640C375DF}" dt="2023-02-08T12:39:26.078" v="26" actId="478"/>
          <ac:picMkLst>
            <pc:docMk/>
            <pc:sldMk cId="155835019" sldId="335"/>
            <ac:picMk id="2052" creationId="{0FA96D9F-83AF-609F-4795-FD1E3B987FAF}"/>
          </ac:picMkLst>
        </pc:picChg>
        <pc:picChg chg="add del">
          <ac:chgData name="Debby van Son" userId="c942f22d-0927-4547-a663-0aa386a3d60c" providerId="ADAL" clId="{35514CD5-5D24-4204-97AC-EA3640C375DF}" dt="2023-02-08T12:39:41.854" v="28" actId="478"/>
          <ac:picMkLst>
            <pc:docMk/>
            <pc:sldMk cId="155835019" sldId="335"/>
            <ac:picMk id="2054" creationId="{344DCD0C-BACC-5DF6-866E-9351E88391E3}"/>
          </ac:picMkLst>
        </pc:picChg>
      </pc:sldChg>
    </pc:docChg>
  </pc:docChgLst>
  <pc:docChgLst>
    <pc:chgData name="Debby van Son" userId="c942f22d-0927-4547-a663-0aa386a3d60c" providerId="ADAL" clId="{98C95262-2B23-46B8-A85E-A15F2E8FD507}"/>
    <pc:docChg chg="modSld">
      <pc:chgData name="Debby van Son" userId="c942f22d-0927-4547-a663-0aa386a3d60c" providerId="ADAL" clId="{98C95262-2B23-46B8-A85E-A15F2E8FD507}" dt="2023-04-06T14:49:01.295" v="45" actId="1035"/>
      <pc:docMkLst>
        <pc:docMk/>
      </pc:docMkLst>
      <pc:sldChg chg="modSp mod">
        <pc:chgData name="Debby van Son" userId="c942f22d-0927-4547-a663-0aa386a3d60c" providerId="ADAL" clId="{98C95262-2B23-46B8-A85E-A15F2E8FD507}" dt="2023-04-06T14:49:01.295" v="45" actId="1035"/>
        <pc:sldMkLst>
          <pc:docMk/>
          <pc:sldMk cId="73707282" sldId="326"/>
        </pc:sldMkLst>
        <pc:spChg chg="mod">
          <ac:chgData name="Debby van Son" userId="c942f22d-0927-4547-a663-0aa386a3d60c" providerId="ADAL" clId="{98C95262-2B23-46B8-A85E-A15F2E8FD507}" dt="2023-04-06T14:49:01.295" v="45" actId="1035"/>
          <ac:spMkLst>
            <pc:docMk/>
            <pc:sldMk cId="73707282" sldId="326"/>
            <ac:spMk id="18" creationId="{850D4C7F-38C8-43F5-B377-375B008FD95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FF0B9-3198-4360-B6F6-23882B1C8462}" type="datetimeFigureOut">
              <a:rPr lang="nl-NL" smtClean="0"/>
              <a:t>6-4-2023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F3956-3245-4849-98B5-3377B09FFFE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53216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F3956-3245-4849-98B5-3377B09FFFE7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201639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F3956-3245-4849-98B5-3377B09FFFE7}" type="slidenum">
              <a:rPr lang="nl-NL" smtClean="0"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068984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F3956-3245-4849-98B5-3377B09FFFE7}" type="slidenum">
              <a:rPr lang="nl-NL" smtClean="0"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371325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F3956-3245-4849-98B5-3377B09FFFE7}" type="slidenum">
              <a:rPr lang="nl-NL" smtClean="0"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51431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F3956-3245-4849-98B5-3377B09FFFE7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31547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F3956-3245-4849-98B5-3377B09FFFE7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78194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F3956-3245-4849-98B5-3377B09FFFE7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11227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F3956-3245-4849-98B5-3377B09FFFE7}" type="slidenum">
              <a:rPr lang="nl-NL" smtClean="0"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24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F3956-3245-4849-98B5-3377B09FFFE7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75047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F3956-3245-4849-98B5-3377B09FFFE7}" type="slidenum">
              <a:rPr lang="nl-NL" smtClean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1520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F3956-3245-4849-98B5-3377B09FFFE7}" type="slidenum">
              <a:rPr lang="nl-NL" smtClean="0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8311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F3956-3245-4849-98B5-3377B09FFFE7}" type="slidenum">
              <a:rPr lang="nl-NL" smtClean="0"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19968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951D9F-A0EE-4102-ACAF-37BEBD1334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CBED083-1761-4688-B622-A3147A23BC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C4B866B-D660-4592-9114-BC6246745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042EA-5163-4C07-BD49-F0CDCD0DC4ED}" type="datetimeFigureOut">
              <a:rPr lang="nl-NL" smtClean="0"/>
              <a:t>6-4-2023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AD19326-CB08-4802-9C38-63FE02F71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2F0702-477D-4178-BE89-73B3D2A85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AA53A-5017-4E18-9D37-323B550D12B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52619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0E20D0-B3D7-4B17-A500-48F5F9567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C1CF425-275C-4B36-92F0-5994BEECD0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B1AD903-C99A-4B1E-8359-C0ACBA7D4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042EA-5163-4C07-BD49-F0CDCD0DC4ED}" type="datetimeFigureOut">
              <a:rPr lang="nl-NL" smtClean="0"/>
              <a:t>6-4-2023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B3C4719-2BF0-4B2B-9FC4-31768611C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3FB6BCF-AC14-4476-9C9F-D67D07D8B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AA53A-5017-4E18-9D37-323B550D12B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03972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78E41270-A9C5-461A-8929-BE40C66522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B98EC58-833D-4723-806A-447E466C2E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7362BC3-DDB3-4C9F-815A-7A1DA4487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042EA-5163-4C07-BD49-F0CDCD0DC4ED}" type="datetimeFigureOut">
              <a:rPr lang="nl-NL" smtClean="0"/>
              <a:t>6-4-2023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C8F7719-B3DF-4B18-9BDE-85F1F3475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5778B04-A509-4B20-A19B-C696FB578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AA53A-5017-4E18-9D37-323B550D12B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13413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85910F-C474-4B2D-B941-E42C068C7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BBA2DB-59D8-4A68-ACB1-4A9F11178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166D87E-9FE1-4ADB-B6FD-1AF82FDF2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042EA-5163-4C07-BD49-F0CDCD0DC4ED}" type="datetimeFigureOut">
              <a:rPr lang="nl-NL" smtClean="0"/>
              <a:t>6-4-2023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D3842B2-2A39-41D3-9C5D-CA2FE7A4E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1EA350E-BDF3-42E9-8A22-1D7BC5CFD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AA53A-5017-4E18-9D37-323B550D12B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76818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5A998B-5459-4765-B943-C213F2062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92E4540-A4B0-4AE8-9227-8A24A0E77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10763DD-63B5-4048-B7DE-09CBCE3ED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042EA-5163-4C07-BD49-F0CDCD0DC4ED}" type="datetimeFigureOut">
              <a:rPr lang="nl-NL" smtClean="0"/>
              <a:t>6-4-2023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E3B8071-8515-49EB-BC13-C6AE34500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0D471AD-A8AD-4E63-B5FB-DBB4AFB4D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AA53A-5017-4E18-9D37-323B550D12B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22377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2F5AC8-2DB9-4A65-AD33-7F2B3C0C0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9AFECEB-D763-4424-85A7-C993C38595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12BEFF1-4605-48A5-8EB8-790609E3E8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373A16B-D747-4EFA-B13C-E37D92F65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042EA-5163-4C07-BD49-F0CDCD0DC4ED}" type="datetimeFigureOut">
              <a:rPr lang="nl-NL" smtClean="0"/>
              <a:t>6-4-2023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AB5F117-EB05-46B9-84C1-4ADA1AA0F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C44CF55-4063-46C9-AD21-464D0BEFD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AA53A-5017-4E18-9D37-323B550D12B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40007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FBFFE2-2207-4CA2-881C-1770A4F3D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FE9B100-AA0B-4722-84AC-6B92D10A12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5FD85DB-47B0-48C4-BBD4-3344163247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EB4D323-EFF2-471B-B486-7287ED9B30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A4B0201-1DA0-46B7-9A35-C522A94CCE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F1A8DB1-BF3D-4181-A873-DBDA59732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042EA-5163-4C07-BD49-F0CDCD0DC4ED}" type="datetimeFigureOut">
              <a:rPr lang="nl-NL" smtClean="0"/>
              <a:t>6-4-2023</a:t>
            </a:fld>
            <a:endParaRPr lang="nl-NL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5389536-C118-4469-8DAD-9365F127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53C55D6-11A1-48E8-B7FB-2CA1F75A4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AA53A-5017-4E18-9D37-323B550D12B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79706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93C127-7D44-49E8-B15A-559E2A7FF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D0E42B9-7FDD-45A5-95C6-82A403B3D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042EA-5163-4C07-BD49-F0CDCD0DC4ED}" type="datetimeFigureOut">
              <a:rPr lang="nl-NL" smtClean="0"/>
              <a:t>6-4-2023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8FDDB16-1F35-45B9-9D0A-CDACF88CA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E671BBA-1933-4915-8CBE-37CC8E4FE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AA53A-5017-4E18-9D37-323B550D12B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41512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5817A1E-6074-48F1-B555-F1610F83C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042EA-5163-4C07-BD49-F0CDCD0DC4ED}" type="datetimeFigureOut">
              <a:rPr lang="nl-NL" smtClean="0"/>
              <a:t>6-4-2023</a:t>
            </a:fld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0C8212D-8555-414A-A083-8B9586212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6922F0B-C839-451A-AF32-F9E445A48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AA53A-5017-4E18-9D37-323B550D12B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58757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85E4C4-0A1E-4EB5-8E5C-9B88E8545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089C81-8B22-4916-8A96-1869F45EF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5B5DC40-F8D6-45B4-A820-7739A921ED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5E03F4A-60FF-4634-8C69-E187D4A4C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042EA-5163-4C07-BD49-F0CDCD0DC4ED}" type="datetimeFigureOut">
              <a:rPr lang="nl-NL" smtClean="0"/>
              <a:t>6-4-2023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00FB050-89B2-4D48-B5CC-0B8E98A0F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FD368D9-0A02-4551-88C8-E04AE2006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AA53A-5017-4E18-9D37-323B550D12B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5244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330D65-A51D-4C37-B6DF-BE1F6CDC8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2DCFF2F-03C9-4A40-B287-BAEFE873CD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7D20871-63A9-4B3B-B787-57BD363BCD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87EF533-B630-4E6D-866E-AB2E7B11D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042EA-5163-4C07-BD49-F0CDCD0DC4ED}" type="datetimeFigureOut">
              <a:rPr lang="nl-NL" smtClean="0"/>
              <a:t>6-4-2023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283E70B-ED2F-4A1E-A195-F8AE908B1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0E4B80B-2E3F-4F5A-ACD3-47B4B44A4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AA53A-5017-4E18-9D37-323B550D12B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4136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3AEE71-AFC8-48B6-A23D-CF28EC992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9E53718-FF31-489D-8E30-A58695626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2CB8A56-ED14-43F0-961F-5EF207FFA2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042EA-5163-4C07-BD49-F0CDCD0DC4ED}" type="datetimeFigureOut">
              <a:rPr lang="nl-NL" smtClean="0"/>
              <a:t>6-4-2023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9A9B741-3F5A-4ABD-BB78-72BFECF0DD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3311B70-2F68-4075-8069-ECB21AED4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AA53A-5017-4E18-9D37-323B550D12B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45100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orsima.nl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rsima.nl/over-orsima/" TargetMode="External"/><Relationship Id="rId5" Type="http://schemas.openxmlformats.org/officeDocument/2006/relationships/hyperlink" Target="https://orsima.nl/jouw-werk-is-topsport/" TargetMode="Externa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rsima.nl/over-orsima/" TargetMode="External"/><Relationship Id="rId5" Type="http://schemas.openxmlformats.org/officeDocument/2006/relationships/hyperlink" Target="https://orsima.nl/jouw-werk-is-topsport/" TargetMode="Externa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orsima.nl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4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rsima.nl/over-orsima/" TargetMode="External"/><Relationship Id="rId5" Type="http://schemas.openxmlformats.org/officeDocument/2006/relationships/hyperlink" Target="https://orsima.nl/jouw-werk-is-topsport/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rsima.nl/over-orsima/" TargetMode="External"/><Relationship Id="rId5" Type="http://schemas.openxmlformats.org/officeDocument/2006/relationships/hyperlink" Target="https://orsima.nl/jouw-werk-is-topsport/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rsima.nl/over-orsima/" TargetMode="External"/><Relationship Id="rId5" Type="http://schemas.openxmlformats.org/officeDocument/2006/relationships/hyperlink" Target="https://orsima.nl/jouw-werk-is-topsport/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rsima.nl/over-orsima/" TargetMode="External"/><Relationship Id="rId5" Type="http://schemas.openxmlformats.org/officeDocument/2006/relationships/hyperlink" Target="https://orsima.nl/jouw-werk-is-topsport/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rsima.nl/over-orsima/" TargetMode="External"/><Relationship Id="rId5" Type="http://schemas.openxmlformats.org/officeDocument/2006/relationships/hyperlink" Target="https://orsima.nl/jouw-werk-is-topsport/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rsima.nl/over-orsima/" TargetMode="External"/><Relationship Id="rId5" Type="http://schemas.openxmlformats.org/officeDocument/2006/relationships/hyperlink" Target="https://orsima.nl/jouw-werk-is-topsport/" TargetMode="Externa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rsima.nl/over-orsima/" TargetMode="External"/><Relationship Id="rId5" Type="http://schemas.openxmlformats.org/officeDocument/2006/relationships/hyperlink" Target="https://orsima.nl/jouw-werk-is-topsport/" TargetMode="Externa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rsima.nl/over-orsima/" TargetMode="External"/><Relationship Id="rId5" Type="http://schemas.openxmlformats.org/officeDocument/2006/relationships/hyperlink" Target="https://orsima.nl/jouw-werk-is-topsport/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persoon, buiten&#10;&#10;Automatisch gegenereerde beschrijving">
            <a:extLst>
              <a:ext uri="{FF2B5EF4-FFF2-40B4-BE49-F238E27FC236}">
                <a16:creationId xmlns:a16="http://schemas.microsoft.com/office/drawing/2014/main" id="{5707C2AD-9D40-EF5D-FB2F-CF2D38F7D4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566" y="-18000"/>
            <a:ext cx="7615434" cy="5076000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F85007EF-22A3-4864-A550-45AC57B8F8BC}"/>
              </a:ext>
            </a:extLst>
          </p:cNvPr>
          <p:cNvSpPr/>
          <p:nvPr/>
        </p:nvSpPr>
        <p:spPr>
          <a:xfrm rot="2641540">
            <a:off x="2099176" y="281787"/>
            <a:ext cx="539114" cy="194072"/>
          </a:xfrm>
          <a:prstGeom prst="rect">
            <a:avLst/>
          </a:prstGeom>
          <a:solidFill>
            <a:srgbClr val="FEFE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7AE58286-0683-419A-9F46-14BE88EC09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1397" y="5058000"/>
            <a:ext cx="12203397" cy="180000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B11F7055-15B5-4BC1-85D9-30CAC4EA7C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574" y="3669786"/>
            <a:ext cx="3374143" cy="3188214"/>
          </a:xfrm>
          <a:prstGeom prst="rect">
            <a:avLst/>
          </a:prstGeom>
        </p:spPr>
      </p:pic>
      <p:pic>
        <p:nvPicPr>
          <p:cNvPr id="13" name="Afbeelding 12">
            <a:hlinkClick r:id="rId6"/>
            <a:extLst>
              <a:ext uri="{FF2B5EF4-FFF2-40B4-BE49-F238E27FC236}">
                <a16:creationId xmlns:a16="http://schemas.microsoft.com/office/drawing/2014/main" id="{0DCB5B6B-E569-4C7F-AD5D-8BE61A102C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18" y="434740"/>
            <a:ext cx="1931787" cy="1060572"/>
          </a:xfrm>
          <a:prstGeom prst="rect">
            <a:avLst/>
          </a:prstGeom>
        </p:spPr>
      </p:pic>
      <p:sp>
        <p:nvSpPr>
          <p:cNvPr id="15" name="Titel 1">
            <a:extLst>
              <a:ext uri="{FF2B5EF4-FFF2-40B4-BE49-F238E27FC236}">
                <a16:creationId xmlns:a16="http://schemas.microsoft.com/office/drawing/2014/main" id="{4C74F73B-B64A-4D19-BBCE-F223D68843D5}"/>
              </a:ext>
            </a:extLst>
          </p:cNvPr>
          <p:cNvSpPr txBox="1">
            <a:spLocks/>
          </p:cNvSpPr>
          <p:nvPr/>
        </p:nvSpPr>
        <p:spPr>
          <a:xfrm>
            <a:off x="-11397" y="4792532"/>
            <a:ext cx="6106628" cy="9278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Toolbox Handschoenen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72387523-2E9D-4AC0-99D6-DD389490EA63}"/>
              </a:ext>
            </a:extLst>
          </p:cNvPr>
          <p:cNvSpPr txBox="1">
            <a:spLocks/>
          </p:cNvSpPr>
          <p:nvPr/>
        </p:nvSpPr>
        <p:spPr>
          <a:xfrm>
            <a:off x="1917290" y="5575822"/>
            <a:ext cx="3854245" cy="4215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nl-NL" sz="20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039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">
            <a:extLst>
              <a:ext uri="{FF2B5EF4-FFF2-40B4-BE49-F238E27FC236}">
                <a16:creationId xmlns:a16="http://schemas.microsoft.com/office/drawing/2014/main" id="{B20A3AA6-33C5-4EFB-9D0D-C653878AC4D3}"/>
              </a:ext>
            </a:extLst>
          </p:cNvPr>
          <p:cNvSpPr txBox="1">
            <a:spLocks/>
          </p:cNvSpPr>
          <p:nvPr/>
        </p:nvSpPr>
        <p:spPr>
          <a:xfrm>
            <a:off x="1891715" y="351149"/>
            <a:ext cx="8408569" cy="846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b="1" dirty="0">
                <a:solidFill>
                  <a:srgbClr val="F18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800" b="1" dirty="0">
                <a:solidFill>
                  <a:srgbClr val="F18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Handschoen: Tips voor de praktijk</a:t>
            </a: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086D17A5-1029-453F-BB6E-45978B775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54" y="333263"/>
            <a:ext cx="1154337" cy="633744"/>
          </a:xfrm>
          <a:prstGeom prst="rect">
            <a:avLst/>
          </a:prstGeom>
        </p:spPr>
      </p:pic>
      <p:grpSp>
        <p:nvGrpSpPr>
          <p:cNvPr id="23" name="Groep 22">
            <a:extLst>
              <a:ext uri="{FF2B5EF4-FFF2-40B4-BE49-F238E27FC236}">
                <a16:creationId xmlns:a16="http://schemas.microsoft.com/office/drawing/2014/main" id="{FC5FAFB2-D7A6-4312-A975-26431A58D202}"/>
              </a:ext>
            </a:extLst>
          </p:cNvPr>
          <p:cNvGrpSpPr/>
          <p:nvPr/>
        </p:nvGrpSpPr>
        <p:grpSpPr>
          <a:xfrm>
            <a:off x="0" y="6464747"/>
            <a:ext cx="12192000" cy="393254"/>
            <a:chOff x="0" y="6464747"/>
            <a:chExt cx="12192000" cy="393254"/>
          </a:xfrm>
        </p:grpSpPr>
        <p:pic>
          <p:nvPicPr>
            <p:cNvPr id="24" name="Afbeelding 23">
              <a:extLst>
                <a:ext uri="{FF2B5EF4-FFF2-40B4-BE49-F238E27FC236}">
                  <a16:creationId xmlns:a16="http://schemas.microsoft.com/office/drawing/2014/main" id="{5292426E-25BE-4461-AADD-DF9A29E522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5509" b="14540"/>
            <a:stretch/>
          </p:blipFill>
          <p:spPr>
            <a:xfrm>
              <a:off x="0" y="6524737"/>
              <a:ext cx="12192000" cy="333264"/>
            </a:xfrm>
            <a:prstGeom prst="rect">
              <a:avLst/>
            </a:prstGeom>
          </p:spPr>
        </p:pic>
        <p:sp>
          <p:nvSpPr>
            <p:cNvPr id="25" name="Rechthoek 24">
              <a:hlinkClick r:id="rId5"/>
              <a:extLst>
                <a:ext uri="{FF2B5EF4-FFF2-40B4-BE49-F238E27FC236}">
                  <a16:creationId xmlns:a16="http://schemas.microsoft.com/office/drawing/2014/main" id="{F2D54517-43E2-4EEC-AB53-C8F98E2C7CE1}"/>
                </a:ext>
              </a:extLst>
            </p:cNvPr>
            <p:cNvSpPr/>
            <p:nvPr/>
          </p:nvSpPr>
          <p:spPr>
            <a:xfrm>
              <a:off x="350984" y="6464747"/>
              <a:ext cx="3951723" cy="375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buClr>
                  <a:srgbClr val="F18B00"/>
                </a:buClr>
              </a:pPr>
              <a:r>
                <a:rPr lang="nl-NL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fit &amp; sterk aan het werk | toolbox handschoenen</a:t>
              </a:r>
            </a:p>
          </p:txBody>
        </p:sp>
        <p:sp>
          <p:nvSpPr>
            <p:cNvPr id="26" name="Rechthoek 25">
              <a:hlinkClick r:id="rId6"/>
              <a:extLst>
                <a:ext uri="{FF2B5EF4-FFF2-40B4-BE49-F238E27FC236}">
                  <a16:creationId xmlns:a16="http://schemas.microsoft.com/office/drawing/2014/main" id="{FF20F785-07CF-4FB4-A211-CD906C981A1C}"/>
                </a:ext>
              </a:extLst>
            </p:cNvPr>
            <p:cNvSpPr/>
            <p:nvPr/>
          </p:nvSpPr>
          <p:spPr>
            <a:xfrm>
              <a:off x="10500841" y="6464747"/>
              <a:ext cx="1340175" cy="375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buClr>
                  <a:srgbClr val="F18B00"/>
                </a:buClr>
              </a:pPr>
              <a:r>
                <a:rPr lang="nl-NL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www.orsima.nl</a:t>
              </a:r>
            </a:p>
          </p:txBody>
        </p:sp>
      </p:grpSp>
      <p:sp>
        <p:nvSpPr>
          <p:cNvPr id="18" name="Tekstvak 17">
            <a:extLst>
              <a:ext uri="{FF2B5EF4-FFF2-40B4-BE49-F238E27FC236}">
                <a16:creationId xmlns:a16="http://schemas.microsoft.com/office/drawing/2014/main" id="{850D4C7F-38C8-43F5-B377-375B008FD953}"/>
              </a:ext>
            </a:extLst>
          </p:cNvPr>
          <p:cNvSpPr txBox="1"/>
          <p:nvPr/>
        </p:nvSpPr>
        <p:spPr>
          <a:xfrm>
            <a:off x="676823" y="1564675"/>
            <a:ext cx="8604828" cy="3728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18B00"/>
              </a:buClr>
              <a:buFont typeface="Wingdings" panose="05000000000000000000" pitchFamily="2" charset="2"/>
              <a:buChar char="ü"/>
            </a:pPr>
            <a:r>
              <a:rPr lang="nl-NL" sz="20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Kijk in de werkopdracht of instructiekaart welke handschoen voor de werkzaamheid geschikt is en welke voorschriften gelden.</a:t>
            </a:r>
          </a:p>
          <a:p>
            <a:pPr marL="342900" indent="-342900">
              <a:lnSpc>
                <a:spcPct val="150000"/>
              </a:lnSpc>
              <a:buClr>
                <a:srgbClr val="F18B00"/>
              </a:buClr>
              <a:buFont typeface="Wingdings" panose="05000000000000000000" pitchFamily="2" charset="2"/>
              <a:buChar char="ü"/>
            </a:pPr>
            <a:r>
              <a:rPr lang="nl-NL" sz="20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ook op de handschoenklasse en controleer dat op het label. </a:t>
            </a:r>
            <a:br>
              <a:rPr lang="nl-NL" sz="20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Gebruik handschoenen niet langer dan de doorslagtijd.</a:t>
            </a:r>
          </a:p>
          <a:p>
            <a:pPr marL="342900" indent="-342900">
              <a:lnSpc>
                <a:spcPct val="150000"/>
              </a:lnSpc>
              <a:buClr>
                <a:srgbClr val="F18B00"/>
              </a:buClr>
              <a:buFont typeface="Wingdings" panose="05000000000000000000" pitchFamily="2" charset="2"/>
              <a:buChar char="ü"/>
            </a:pPr>
            <a:r>
              <a:rPr lang="nl-NL" sz="20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Bij gaten, scheuren of ernstige vervuiling: handschoen weggooien.</a:t>
            </a:r>
          </a:p>
          <a:p>
            <a:pPr marL="342900" indent="-342900">
              <a:lnSpc>
                <a:spcPct val="150000"/>
              </a:lnSpc>
              <a:buClr>
                <a:srgbClr val="F18B00"/>
              </a:buClr>
              <a:buFont typeface="Wingdings" panose="05000000000000000000" pitchFamily="2" charset="2"/>
              <a:buChar char="ü"/>
            </a:pPr>
            <a:r>
              <a:rPr lang="nl-NL" sz="20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Zorg dat je weet hoe je vervuilde handschoenen uittrekt zonder dat je handen contact maken met de buitenzijde.</a:t>
            </a:r>
          </a:p>
          <a:p>
            <a:pPr marL="342900" indent="-342900">
              <a:lnSpc>
                <a:spcPct val="150000"/>
              </a:lnSpc>
              <a:buClr>
                <a:srgbClr val="F18B00"/>
              </a:buClr>
              <a:buFont typeface="Wingdings" panose="05000000000000000000" pitchFamily="2" charset="2"/>
              <a:buChar char="ü"/>
            </a:pPr>
            <a:r>
              <a:rPr lang="nl-NL" sz="20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 herbruikbare handschoenen zorgvuldig op.</a:t>
            </a:r>
          </a:p>
        </p:txBody>
      </p:sp>
    </p:spTree>
    <p:extLst>
      <p:ext uri="{BB962C8B-B14F-4D97-AF65-F5344CB8AC3E}">
        <p14:creationId xmlns:p14="http://schemas.microsoft.com/office/powerpoint/2010/main" val="560657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">
            <a:extLst>
              <a:ext uri="{FF2B5EF4-FFF2-40B4-BE49-F238E27FC236}">
                <a16:creationId xmlns:a16="http://schemas.microsoft.com/office/drawing/2014/main" id="{B20A3AA6-33C5-4EFB-9D0D-C653878AC4D3}"/>
              </a:ext>
            </a:extLst>
          </p:cNvPr>
          <p:cNvSpPr txBox="1">
            <a:spLocks/>
          </p:cNvSpPr>
          <p:nvPr/>
        </p:nvSpPr>
        <p:spPr>
          <a:xfrm>
            <a:off x="2239766" y="407152"/>
            <a:ext cx="6534018" cy="846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b="1" dirty="0">
                <a:solidFill>
                  <a:srgbClr val="F18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800" b="1" dirty="0">
                <a:solidFill>
                  <a:srgbClr val="F18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Zijn er nog vragen?</a:t>
            </a: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086D17A5-1029-453F-BB6E-45978B775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54" y="333263"/>
            <a:ext cx="1154337" cy="633744"/>
          </a:xfrm>
          <a:prstGeom prst="rect">
            <a:avLst/>
          </a:prstGeom>
        </p:spPr>
      </p:pic>
      <p:grpSp>
        <p:nvGrpSpPr>
          <p:cNvPr id="23" name="Groep 22">
            <a:extLst>
              <a:ext uri="{FF2B5EF4-FFF2-40B4-BE49-F238E27FC236}">
                <a16:creationId xmlns:a16="http://schemas.microsoft.com/office/drawing/2014/main" id="{FC5FAFB2-D7A6-4312-A975-26431A58D202}"/>
              </a:ext>
            </a:extLst>
          </p:cNvPr>
          <p:cNvGrpSpPr/>
          <p:nvPr/>
        </p:nvGrpSpPr>
        <p:grpSpPr>
          <a:xfrm>
            <a:off x="0" y="6464747"/>
            <a:ext cx="12192000" cy="393254"/>
            <a:chOff x="0" y="6464747"/>
            <a:chExt cx="12192000" cy="393254"/>
          </a:xfrm>
        </p:grpSpPr>
        <p:pic>
          <p:nvPicPr>
            <p:cNvPr id="24" name="Afbeelding 23">
              <a:extLst>
                <a:ext uri="{FF2B5EF4-FFF2-40B4-BE49-F238E27FC236}">
                  <a16:creationId xmlns:a16="http://schemas.microsoft.com/office/drawing/2014/main" id="{5292426E-25BE-4461-AADD-DF9A29E522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5509" b="14540"/>
            <a:stretch/>
          </p:blipFill>
          <p:spPr>
            <a:xfrm>
              <a:off x="0" y="6524737"/>
              <a:ext cx="12192000" cy="333264"/>
            </a:xfrm>
            <a:prstGeom prst="rect">
              <a:avLst/>
            </a:prstGeom>
          </p:spPr>
        </p:pic>
        <p:sp>
          <p:nvSpPr>
            <p:cNvPr id="25" name="Rechthoek 24">
              <a:hlinkClick r:id="rId5"/>
              <a:extLst>
                <a:ext uri="{FF2B5EF4-FFF2-40B4-BE49-F238E27FC236}">
                  <a16:creationId xmlns:a16="http://schemas.microsoft.com/office/drawing/2014/main" id="{F2D54517-43E2-4EEC-AB53-C8F98E2C7CE1}"/>
                </a:ext>
              </a:extLst>
            </p:cNvPr>
            <p:cNvSpPr/>
            <p:nvPr/>
          </p:nvSpPr>
          <p:spPr>
            <a:xfrm>
              <a:off x="350984" y="6464747"/>
              <a:ext cx="3951723" cy="375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buClr>
                  <a:srgbClr val="F18B00"/>
                </a:buClr>
              </a:pPr>
              <a:r>
                <a:rPr lang="nl-NL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fit &amp; sterk aan het werk | toolbox handschoenen</a:t>
              </a:r>
            </a:p>
          </p:txBody>
        </p:sp>
        <p:sp>
          <p:nvSpPr>
            <p:cNvPr id="26" name="Rechthoek 25">
              <a:hlinkClick r:id="rId6"/>
              <a:extLst>
                <a:ext uri="{FF2B5EF4-FFF2-40B4-BE49-F238E27FC236}">
                  <a16:creationId xmlns:a16="http://schemas.microsoft.com/office/drawing/2014/main" id="{FF20F785-07CF-4FB4-A211-CD906C981A1C}"/>
                </a:ext>
              </a:extLst>
            </p:cNvPr>
            <p:cNvSpPr/>
            <p:nvPr/>
          </p:nvSpPr>
          <p:spPr>
            <a:xfrm>
              <a:off x="10500841" y="6464747"/>
              <a:ext cx="1340175" cy="375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buClr>
                  <a:srgbClr val="F18B00"/>
                </a:buClr>
              </a:pPr>
              <a:r>
                <a:rPr lang="nl-NL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www.orsima.nl</a:t>
              </a:r>
            </a:p>
          </p:txBody>
        </p:sp>
      </p:grpSp>
      <p:sp>
        <p:nvSpPr>
          <p:cNvPr id="18" name="Tekstvak 17">
            <a:extLst>
              <a:ext uri="{FF2B5EF4-FFF2-40B4-BE49-F238E27FC236}">
                <a16:creationId xmlns:a16="http://schemas.microsoft.com/office/drawing/2014/main" id="{850D4C7F-38C8-43F5-B377-375B008FD953}"/>
              </a:ext>
            </a:extLst>
          </p:cNvPr>
          <p:cNvSpPr txBox="1"/>
          <p:nvPr/>
        </p:nvSpPr>
        <p:spPr>
          <a:xfrm>
            <a:off x="-10113935" y="956376"/>
            <a:ext cx="2703303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Clr>
                <a:srgbClr val="F18B00"/>
              </a:buClr>
            </a:pPr>
            <a:endParaRPr lang="nl-NL" dirty="0">
              <a:solidFill>
                <a:srgbClr val="323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18B00"/>
              </a:buClr>
            </a:pPr>
            <a:endParaRPr lang="nl-NL" dirty="0">
              <a:solidFill>
                <a:srgbClr val="323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18B00"/>
              </a:buClr>
            </a:pPr>
            <a:endParaRPr lang="nl-NL" dirty="0">
              <a:solidFill>
                <a:srgbClr val="323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18B00"/>
              </a:buClr>
            </a:pPr>
            <a:endParaRPr lang="nl-NL" dirty="0">
              <a:solidFill>
                <a:srgbClr val="323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18B00"/>
              </a:buClr>
            </a:pPr>
            <a:endParaRPr lang="nl-NL" dirty="0">
              <a:solidFill>
                <a:srgbClr val="323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18B00"/>
              </a:buClr>
            </a:pPr>
            <a:endParaRPr lang="nl-NL" dirty="0">
              <a:solidFill>
                <a:srgbClr val="323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18B00"/>
              </a:buClr>
            </a:pPr>
            <a:endParaRPr lang="nl-NL" dirty="0">
              <a:solidFill>
                <a:srgbClr val="323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18B00"/>
              </a:buClr>
            </a:pPr>
            <a:endParaRPr lang="nl-NL" dirty="0">
              <a:solidFill>
                <a:srgbClr val="323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18B00"/>
              </a:buClr>
            </a:pPr>
            <a:endParaRPr lang="nl-NL" dirty="0">
              <a:solidFill>
                <a:srgbClr val="323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18B00"/>
              </a:buClr>
            </a:pPr>
            <a:endParaRPr lang="nl-NL" dirty="0">
              <a:solidFill>
                <a:srgbClr val="323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18B00"/>
              </a:buClr>
            </a:pPr>
            <a:endParaRPr lang="nl-NL" dirty="0">
              <a:solidFill>
                <a:srgbClr val="323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18B00"/>
              </a:buClr>
            </a:pPr>
            <a:endParaRPr lang="nl-NL" dirty="0">
              <a:solidFill>
                <a:srgbClr val="323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18B00"/>
              </a:buClr>
            </a:pPr>
            <a:endParaRPr lang="nl-NL" dirty="0">
              <a:solidFill>
                <a:srgbClr val="323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18B00"/>
              </a:buClr>
            </a:pPr>
            <a:endParaRPr lang="nl-NL" dirty="0">
              <a:solidFill>
                <a:srgbClr val="323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18B00"/>
              </a:buClr>
            </a:pPr>
            <a:r>
              <a:rPr lang="nl-NL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2B84544-D076-3B5F-8618-C3AE438EE7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160" y="1876421"/>
            <a:ext cx="3561080" cy="356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949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persoon, buiten&#10;&#10;Automatisch gegenereerde beschrijving">
            <a:extLst>
              <a:ext uri="{FF2B5EF4-FFF2-40B4-BE49-F238E27FC236}">
                <a16:creationId xmlns:a16="http://schemas.microsoft.com/office/drawing/2014/main" id="{51B1D398-4025-D98A-8E1D-FB144B6F20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566" y="-18000"/>
            <a:ext cx="7615434" cy="5076000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F85007EF-22A3-4864-A550-45AC57B8F8BC}"/>
              </a:ext>
            </a:extLst>
          </p:cNvPr>
          <p:cNvSpPr/>
          <p:nvPr/>
        </p:nvSpPr>
        <p:spPr>
          <a:xfrm rot="2641540">
            <a:off x="2099176" y="281787"/>
            <a:ext cx="539114" cy="194072"/>
          </a:xfrm>
          <a:prstGeom prst="rect">
            <a:avLst/>
          </a:prstGeom>
          <a:solidFill>
            <a:srgbClr val="FEFE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7AE58286-0683-419A-9F46-14BE88EC09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1397" y="5058000"/>
            <a:ext cx="12203397" cy="180000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B11F7055-15B5-4BC1-85D9-30CAC4EA7C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574" y="3669786"/>
            <a:ext cx="3374143" cy="3188214"/>
          </a:xfrm>
          <a:prstGeom prst="rect">
            <a:avLst/>
          </a:prstGeom>
        </p:spPr>
      </p:pic>
      <p:pic>
        <p:nvPicPr>
          <p:cNvPr id="13" name="Afbeelding 12">
            <a:hlinkClick r:id="rId6"/>
            <a:extLst>
              <a:ext uri="{FF2B5EF4-FFF2-40B4-BE49-F238E27FC236}">
                <a16:creationId xmlns:a16="http://schemas.microsoft.com/office/drawing/2014/main" id="{0DCB5B6B-E569-4C7F-AD5D-8BE61A102C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18" y="434740"/>
            <a:ext cx="1931787" cy="1060572"/>
          </a:xfrm>
          <a:prstGeom prst="rect">
            <a:avLst/>
          </a:prstGeom>
        </p:spPr>
      </p:pic>
      <p:sp>
        <p:nvSpPr>
          <p:cNvPr id="15" name="Titel 1">
            <a:extLst>
              <a:ext uri="{FF2B5EF4-FFF2-40B4-BE49-F238E27FC236}">
                <a16:creationId xmlns:a16="http://schemas.microsoft.com/office/drawing/2014/main" id="{4C74F73B-B64A-4D19-BBCE-F223D68843D5}"/>
              </a:ext>
            </a:extLst>
          </p:cNvPr>
          <p:cNvSpPr txBox="1">
            <a:spLocks/>
          </p:cNvSpPr>
          <p:nvPr/>
        </p:nvSpPr>
        <p:spPr>
          <a:xfrm>
            <a:off x="-11397" y="4792532"/>
            <a:ext cx="6106628" cy="9278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Toolbox Handschoenen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72387523-2E9D-4AC0-99D6-DD389490EA63}"/>
              </a:ext>
            </a:extLst>
          </p:cNvPr>
          <p:cNvSpPr txBox="1">
            <a:spLocks/>
          </p:cNvSpPr>
          <p:nvPr/>
        </p:nvSpPr>
        <p:spPr>
          <a:xfrm>
            <a:off x="1917290" y="5575822"/>
            <a:ext cx="3854245" cy="4215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nl-NL" sz="20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D4136EFB-8FCF-4D55-A748-063AFD48EFA6}"/>
              </a:ext>
            </a:extLst>
          </p:cNvPr>
          <p:cNvSpPr txBox="1">
            <a:spLocks/>
          </p:cNvSpPr>
          <p:nvPr/>
        </p:nvSpPr>
        <p:spPr>
          <a:xfrm>
            <a:off x="314946" y="3140364"/>
            <a:ext cx="2936253" cy="1706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nl-NL" sz="5200" b="1" dirty="0">
                <a:solidFill>
                  <a:srgbClr val="F18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Bedankt</a:t>
            </a:r>
          </a:p>
          <a:p>
            <a:pPr>
              <a:lnSpc>
                <a:spcPct val="120000"/>
              </a:lnSpc>
            </a:pPr>
            <a:r>
              <a:rPr lang="nl-NL" sz="5200" b="1" dirty="0">
                <a:solidFill>
                  <a:srgbClr val="F18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 je</a:t>
            </a:r>
          </a:p>
          <a:p>
            <a:pPr>
              <a:lnSpc>
                <a:spcPct val="120000"/>
              </a:lnSpc>
            </a:pPr>
            <a:r>
              <a:rPr lang="nl-NL" sz="5200" b="1" dirty="0">
                <a:solidFill>
                  <a:srgbClr val="F18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aandacht!</a:t>
            </a:r>
          </a:p>
        </p:txBody>
      </p:sp>
    </p:spTree>
    <p:extLst>
      <p:ext uri="{BB962C8B-B14F-4D97-AF65-F5344CB8AC3E}">
        <p14:creationId xmlns:p14="http://schemas.microsoft.com/office/powerpoint/2010/main" val="2002635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DBE99D80-506A-4E15-ACD1-8076D0A79494}"/>
              </a:ext>
            </a:extLst>
          </p:cNvPr>
          <p:cNvSpPr txBox="1"/>
          <p:nvPr/>
        </p:nvSpPr>
        <p:spPr>
          <a:xfrm>
            <a:off x="934986" y="1555262"/>
            <a:ext cx="1052129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F18B00"/>
              </a:buClr>
            </a:pPr>
            <a:r>
              <a:rPr lang="nl-NL" sz="28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wordt bedoeld met de </a:t>
            </a:r>
            <a:r>
              <a:rPr lang="nl-NL" sz="2800" i="1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doorslagtijd</a:t>
            </a:r>
            <a:r>
              <a:rPr lang="nl-NL" sz="28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een handschoen?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D981D6C6-7BEB-417E-99F2-478E4B072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0383" y="17701"/>
            <a:ext cx="9602313" cy="1705996"/>
          </a:xfrm>
        </p:spPr>
        <p:txBody>
          <a:bodyPr>
            <a:normAutofit/>
          </a:bodyPr>
          <a:lstStyle/>
          <a:p>
            <a:r>
              <a:rPr lang="nl-NL" sz="2800" b="1" dirty="0">
                <a:solidFill>
                  <a:srgbClr val="F18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 quizvraag over handschoenen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3A58EB13-F71E-4BCD-BA25-68238F2160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54" y="333263"/>
            <a:ext cx="1154337" cy="633744"/>
          </a:xfrm>
          <a:prstGeom prst="rect">
            <a:avLst/>
          </a:prstGeom>
        </p:spPr>
      </p:pic>
      <p:grpSp>
        <p:nvGrpSpPr>
          <p:cNvPr id="14" name="Groep 13">
            <a:extLst>
              <a:ext uri="{FF2B5EF4-FFF2-40B4-BE49-F238E27FC236}">
                <a16:creationId xmlns:a16="http://schemas.microsoft.com/office/drawing/2014/main" id="{43D4D1CC-279B-4E48-98C9-45192CB63A1A}"/>
              </a:ext>
            </a:extLst>
          </p:cNvPr>
          <p:cNvGrpSpPr/>
          <p:nvPr/>
        </p:nvGrpSpPr>
        <p:grpSpPr>
          <a:xfrm>
            <a:off x="0" y="6467639"/>
            <a:ext cx="12192000" cy="375552"/>
            <a:chOff x="-182979" y="6464747"/>
            <a:chExt cx="12192000" cy="375552"/>
          </a:xfrm>
        </p:grpSpPr>
        <p:pic>
          <p:nvPicPr>
            <p:cNvPr id="15" name="Afbeelding 14">
              <a:extLst>
                <a:ext uri="{FF2B5EF4-FFF2-40B4-BE49-F238E27FC236}">
                  <a16:creationId xmlns:a16="http://schemas.microsoft.com/office/drawing/2014/main" id="{620F95EC-C3C4-47F4-92A1-3B04A86594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5509" b="14540"/>
            <a:stretch/>
          </p:blipFill>
          <p:spPr>
            <a:xfrm>
              <a:off x="-182979" y="6507035"/>
              <a:ext cx="12192000" cy="333264"/>
            </a:xfrm>
            <a:prstGeom prst="rect">
              <a:avLst/>
            </a:prstGeom>
          </p:spPr>
        </p:pic>
        <p:sp>
          <p:nvSpPr>
            <p:cNvPr id="16" name="Rechthoek 15">
              <a:hlinkClick r:id="rId5"/>
              <a:extLst>
                <a:ext uri="{FF2B5EF4-FFF2-40B4-BE49-F238E27FC236}">
                  <a16:creationId xmlns:a16="http://schemas.microsoft.com/office/drawing/2014/main" id="{1C988440-D815-4BFF-83B3-64138A167374}"/>
                </a:ext>
              </a:extLst>
            </p:cNvPr>
            <p:cNvSpPr/>
            <p:nvPr/>
          </p:nvSpPr>
          <p:spPr>
            <a:xfrm>
              <a:off x="350984" y="6464747"/>
              <a:ext cx="3951723" cy="375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buClr>
                  <a:srgbClr val="F18B00"/>
                </a:buClr>
              </a:pPr>
              <a:r>
                <a:rPr lang="nl-NL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fit &amp; sterk aan het werk | toolbox handschoenen</a:t>
              </a:r>
            </a:p>
          </p:txBody>
        </p:sp>
        <p:sp>
          <p:nvSpPr>
            <p:cNvPr id="17" name="Rechthoek 16">
              <a:hlinkClick r:id="rId6"/>
              <a:extLst>
                <a:ext uri="{FF2B5EF4-FFF2-40B4-BE49-F238E27FC236}">
                  <a16:creationId xmlns:a16="http://schemas.microsoft.com/office/drawing/2014/main" id="{D4946A09-F6D6-4B87-943E-6841538D9A63}"/>
                </a:ext>
              </a:extLst>
            </p:cNvPr>
            <p:cNvSpPr/>
            <p:nvPr/>
          </p:nvSpPr>
          <p:spPr>
            <a:xfrm>
              <a:off x="10500841" y="6464747"/>
              <a:ext cx="1340175" cy="375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buClr>
                  <a:srgbClr val="F18B00"/>
                </a:buClr>
              </a:pPr>
              <a:r>
                <a:rPr lang="nl-NL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www.orsima.nl</a:t>
              </a:r>
            </a:p>
          </p:txBody>
        </p:sp>
      </p:grpSp>
      <p:pic>
        <p:nvPicPr>
          <p:cNvPr id="2050" name="Picture 2" descr="Medische gescheurde handschoen ter beschikking op witte achtergrond |  Premium Foto">
            <a:extLst>
              <a:ext uri="{FF2B5EF4-FFF2-40B4-BE49-F238E27FC236}">
                <a16:creationId xmlns:a16="http://schemas.microsoft.com/office/drawing/2014/main" id="{59D026B5-8153-6BFD-C69A-0223092A0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22" y="2563117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B2F2CCD5-62AD-0759-DA78-8A5373BBC0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279" y="2563117"/>
            <a:ext cx="1800000" cy="18000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65D0909-DE8E-AECF-40A1-9B255CD7232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836" y="2563117"/>
            <a:ext cx="1800000" cy="180000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5214EDBC-C676-742C-AA52-2401BAEF75EE}"/>
              </a:ext>
            </a:extLst>
          </p:cNvPr>
          <p:cNvSpPr txBox="1"/>
          <p:nvPr/>
        </p:nvSpPr>
        <p:spPr>
          <a:xfrm>
            <a:off x="1020722" y="4788310"/>
            <a:ext cx="240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Hoe lang het duurt voor een handschoen kapot gaat. 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23880439-DCAC-7455-2CF5-9DAB7B97F58E}"/>
              </a:ext>
            </a:extLst>
          </p:cNvPr>
          <p:cNvSpPr txBox="1"/>
          <p:nvPr/>
        </p:nvSpPr>
        <p:spPr>
          <a:xfrm>
            <a:off x="4639278" y="4841073"/>
            <a:ext cx="25972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Hoe lang een handschoen je beschermt tegen een (agressieve) stof.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D96EC42-8C9F-E305-770D-B0233C82A7D9}"/>
              </a:ext>
            </a:extLst>
          </p:cNvPr>
          <p:cNvSpPr txBox="1"/>
          <p:nvPr/>
        </p:nvSpPr>
        <p:spPr>
          <a:xfrm>
            <a:off x="8144193" y="4841073"/>
            <a:ext cx="240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Of een handschoen je beschermt tegen een slag van </a:t>
            </a:r>
            <a:r>
              <a:rPr lang="nl-NL"/>
              <a:t>een hamer.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5835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DBE99D80-506A-4E15-ACD1-8076D0A79494}"/>
              </a:ext>
            </a:extLst>
          </p:cNvPr>
          <p:cNvSpPr txBox="1"/>
          <p:nvPr/>
        </p:nvSpPr>
        <p:spPr>
          <a:xfrm>
            <a:off x="934986" y="1555262"/>
            <a:ext cx="10490098" cy="6937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F18B00"/>
              </a:buClr>
            </a:pPr>
            <a:r>
              <a:rPr lang="nl-NL" sz="20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Chemische stoffen op de huid kan leiden tot:</a:t>
            </a:r>
          </a:p>
          <a:p>
            <a:pPr marL="342900" indent="-342900">
              <a:lnSpc>
                <a:spcPct val="150000"/>
              </a:lnSpc>
              <a:buClr>
                <a:srgbClr val="F18B00"/>
              </a:buClr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Allergie</a:t>
            </a:r>
          </a:p>
          <a:p>
            <a:pPr marL="342900" indent="-342900">
              <a:lnSpc>
                <a:spcPct val="150000"/>
              </a:lnSpc>
              <a:buClr>
                <a:srgbClr val="F18B00"/>
              </a:buClr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Jeuk</a:t>
            </a:r>
          </a:p>
          <a:p>
            <a:pPr marL="342900" indent="-342900">
              <a:lnSpc>
                <a:spcPct val="150000"/>
              </a:lnSpc>
              <a:buClr>
                <a:srgbClr val="F18B00"/>
              </a:buClr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Eczeem               </a:t>
            </a:r>
          </a:p>
          <a:p>
            <a:pPr marL="342900" indent="-342900">
              <a:lnSpc>
                <a:spcPct val="150000"/>
              </a:lnSpc>
              <a:buClr>
                <a:srgbClr val="F18B00"/>
              </a:buClr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Uitslag</a:t>
            </a:r>
          </a:p>
          <a:p>
            <a:pPr marL="342900" indent="-342900">
              <a:lnSpc>
                <a:spcPct val="150000"/>
              </a:lnSpc>
              <a:buClr>
                <a:srgbClr val="F18B00"/>
              </a:buClr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Verwonding</a:t>
            </a:r>
          </a:p>
          <a:p>
            <a:pPr>
              <a:lnSpc>
                <a:spcPct val="150000"/>
              </a:lnSpc>
              <a:buClr>
                <a:srgbClr val="F18B00"/>
              </a:buClr>
            </a:pPr>
            <a:r>
              <a:rPr lang="nl-NL" sz="20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br>
              <a:rPr lang="nl-NL" sz="20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nl-NL" sz="20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8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br>
              <a:rPr lang="nl-NL" sz="28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8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lnSpc>
                <a:spcPct val="150000"/>
              </a:lnSpc>
              <a:buClr>
                <a:srgbClr val="F18B00"/>
              </a:buClr>
              <a:buFont typeface="Arial" panose="020B0604020202020204" pitchFamily="34" charset="0"/>
              <a:buChar char="•"/>
            </a:pPr>
            <a:endParaRPr lang="nl-NL" sz="2800" dirty="0">
              <a:solidFill>
                <a:srgbClr val="323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F18B00"/>
              </a:buClr>
              <a:buFont typeface="Arial" panose="020B0604020202020204" pitchFamily="34" charset="0"/>
              <a:buChar char="•"/>
            </a:pPr>
            <a:endParaRPr lang="nl-NL" sz="2800" dirty="0">
              <a:solidFill>
                <a:srgbClr val="323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F18B00"/>
              </a:buClr>
              <a:buFont typeface="Arial" panose="020B0604020202020204" pitchFamily="34" charset="0"/>
              <a:buChar char="•"/>
            </a:pPr>
            <a:endParaRPr lang="nl-NL" sz="2800" dirty="0">
              <a:solidFill>
                <a:srgbClr val="323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D981D6C6-7BEB-417E-99F2-478E4B072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7623" y="325252"/>
            <a:ext cx="5430458" cy="949306"/>
          </a:xfrm>
        </p:spPr>
        <p:txBody>
          <a:bodyPr>
            <a:normAutofit/>
          </a:bodyPr>
          <a:lstStyle/>
          <a:p>
            <a:r>
              <a:rPr lang="nl-NL" sz="2800" b="1" dirty="0">
                <a:solidFill>
                  <a:srgbClr val="F18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Waarom handschoenen?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3A58EB13-F71E-4BCD-BA25-68238F2160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54" y="333263"/>
            <a:ext cx="1154337" cy="633744"/>
          </a:xfrm>
          <a:prstGeom prst="rect">
            <a:avLst/>
          </a:prstGeom>
        </p:spPr>
      </p:pic>
      <p:grpSp>
        <p:nvGrpSpPr>
          <p:cNvPr id="14" name="Groep 13">
            <a:extLst>
              <a:ext uri="{FF2B5EF4-FFF2-40B4-BE49-F238E27FC236}">
                <a16:creationId xmlns:a16="http://schemas.microsoft.com/office/drawing/2014/main" id="{43D4D1CC-279B-4E48-98C9-45192CB63A1A}"/>
              </a:ext>
            </a:extLst>
          </p:cNvPr>
          <p:cNvGrpSpPr/>
          <p:nvPr/>
        </p:nvGrpSpPr>
        <p:grpSpPr>
          <a:xfrm>
            <a:off x="0" y="6467639"/>
            <a:ext cx="12192000" cy="375552"/>
            <a:chOff x="-182979" y="6464747"/>
            <a:chExt cx="12192000" cy="375552"/>
          </a:xfrm>
        </p:grpSpPr>
        <p:pic>
          <p:nvPicPr>
            <p:cNvPr id="15" name="Afbeelding 14">
              <a:extLst>
                <a:ext uri="{FF2B5EF4-FFF2-40B4-BE49-F238E27FC236}">
                  <a16:creationId xmlns:a16="http://schemas.microsoft.com/office/drawing/2014/main" id="{620F95EC-C3C4-47F4-92A1-3B04A86594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5509" b="14540"/>
            <a:stretch/>
          </p:blipFill>
          <p:spPr>
            <a:xfrm>
              <a:off x="-182979" y="6507035"/>
              <a:ext cx="12192000" cy="333264"/>
            </a:xfrm>
            <a:prstGeom prst="rect">
              <a:avLst/>
            </a:prstGeom>
          </p:spPr>
        </p:pic>
        <p:sp>
          <p:nvSpPr>
            <p:cNvPr id="16" name="Rechthoek 15">
              <a:hlinkClick r:id="rId5"/>
              <a:extLst>
                <a:ext uri="{FF2B5EF4-FFF2-40B4-BE49-F238E27FC236}">
                  <a16:creationId xmlns:a16="http://schemas.microsoft.com/office/drawing/2014/main" id="{1C988440-D815-4BFF-83B3-64138A167374}"/>
                </a:ext>
              </a:extLst>
            </p:cNvPr>
            <p:cNvSpPr/>
            <p:nvPr/>
          </p:nvSpPr>
          <p:spPr>
            <a:xfrm>
              <a:off x="350984" y="6464747"/>
              <a:ext cx="3951723" cy="375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buClr>
                  <a:srgbClr val="F18B00"/>
                </a:buClr>
              </a:pPr>
              <a:r>
                <a:rPr lang="nl-NL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fit &amp; sterk aan het werk | toolbox handschoenen</a:t>
              </a:r>
            </a:p>
          </p:txBody>
        </p:sp>
        <p:sp>
          <p:nvSpPr>
            <p:cNvPr id="17" name="Rechthoek 16">
              <a:hlinkClick r:id="rId6"/>
              <a:extLst>
                <a:ext uri="{FF2B5EF4-FFF2-40B4-BE49-F238E27FC236}">
                  <a16:creationId xmlns:a16="http://schemas.microsoft.com/office/drawing/2014/main" id="{D4946A09-F6D6-4B87-943E-6841538D9A63}"/>
                </a:ext>
              </a:extLst>
            </p:cNvPr>
            <p:cNvSpPr/>
            <p:nvPr/>
          </p:nvSpPr>
          <p:spPr>
            <a:xfrm>
              <a:off x="10500841" y="6464747"/>
              <a:ext cx="1340175" cy="375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buClr>
                  <a:srgbClr val="F18B00"/>
                </a:buClr>
              </a:pPr>
              <a:r>
                <a:rPr lang="nl-NL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www.orsima.nl</a:t>
              </a:r>
            </a:p>
          </p:txBody>
        </p:sp>
      </p:grpSp>
      <p:pic>
        <p:nvPicPr>
          <p:cNvPr id="2" name="Afbeelding 1">
            <a:extLst>
              <a:ext uri="{FF2B5EF4-FFF2-40B4-BE49-F238E27FC236}">
                <a16:creationId xmlns:a16="http://schemas.microsoft.com/office/drawing/2014/main" id="{C7A16C3F-2C0A-4DC4-AFF6-A0A6DA6E597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07" y="5217996"/>
            <a:ext cx="720000" cy="720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09260945-4A37-3A56-E166-24DC6263A4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081" y="2416732"/>
            <a:ext cx="1800000" cy="18000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A89D055A-96AA-8A9F-4BEA-E7A0AB39171D}"/>
              </a:ext>
            </a:extLst>
          </p:cNvPr>
          <p:cNvSpPr txBox="1"/>
          <p:nvPr/>
        </p:nvSpPr>
        <p:spPr>
          <a:xfrm>
            <a:off x="1654986" y="5410859"/>
            <a:ext cx="7859842" cy="57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heeft er huidproblemen op de handen gehad door het werk?</a:t>
            </a:r>
            <a:br>
              <a:rPr lang="nl-NL" sz="20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349074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DBE99D80-506A-4E15-ACD1-8076D0A79494}"/>
              </a:ext>
            </a:extLst>
          </p:cNvPr>
          <p:cNvSpPr txBox="1"/>
          <p:nvPr/>
        </p:nvSpPr>
        <p:spPr>
          <a:xfrm>
            <a:off x="584002" y="1744982"/>
            <a:ext cx="11196000" cy="43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F18B00"/>
              </a:buClr>
            </a:pPr>
            <a:r>
              <a:rPr lang="nl-NL" sz="20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Bij elk risico hoort een andere handschoen:</a:t>
            </a:r>
            <a:br>
              <a:rPr lang="nl-NL" sz="20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2000" dirty="0">
              <a:solidFill>
                <a:srgbClr val="323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F18B00"/>
              </a:buClr>
            </a:pPr>
            <a:endParaRPr lang="nl-NL" sz="2800" dirty="0">
              <a:solidFill>
                <a:srgbClr val="323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F18B00"/>
              </a:buClr>
            </a:pPr>
            <a:endParaRPr lang="nl-NL" sz="2800" dirty="0">
              <a:solidFill>
                <a:srgbClr val="323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F18B00"/>
              </a:buClr>
            </a:pPr>
            <a:endParaRPr lang="nl-NL" sz="2800" dirty="0">
              <a:solidFill>
                <a:srgbClr val="323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F18B00"/>
              </a:buClr>
            </a:pPr>
            <a:r>
              <a:rPr lang="nl-NL" sz="28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marL="342900" indent="-342900">
              <a:lnSpc>
                <a:spcPct val="150000"/>
              </a:lnSpc>
              <a:buClr>
                <a:srgbClr val="F18B00"/>
              </a:buClr>
              <a:buFont typeface="Arial" panose="020B0604020202020204" pitchFamily="34" charset="0"/>
              <a:buChar char="•"/>
            </a:pPr>
            <a:endParaRPr lang="nl-NL" sz="2800" dirty="0">
              <a:solidFill>
                <a:srgbClr val="323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F18B00"/>
              </a:buClr>
            </a:pPr>
            <a:r>
              <a:rPr lang="nl-NL" sz="28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342900" indent="-342900">
              <a:lnSpc>
                <a:spcPct val="150000"/>
              </a:lnSpc>
              <a:buClr>
                <a:srgbClr val="F18B00"/>
              </a:buClr>
              <a:buFont typeface="Arial" panose="020B0604020202020204" pitchFamily="34" charset="0"/>
              <a:buChar char="•"/>
            </a:pPr>
            <a:endParaRPr lang="nl-NL" sz="2800" dirty="0">
              <a:solidFill>
                <a:srgbClr val="323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F18B00"/>
              </a:buClr>
              <a:buFont typeface="Arial" panose="020B0604020202020204" pitchFamily="34" charset="0"/>
              <a:buChar char="•"/>
            </a:pPr>
            <a:endParaRPr lang="nl-NL" sz="2800" dirty="0">
              <a:solidFill>
                <a:srgbClr val="323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D981D6C6-7BEB-417E-99F2-478E4B072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890" y="367379"/>
            <a:ext cx="6354691" cy="857370"/>
          </a:xfrm>
        </p:spPr>
        <p:txBody>
          <a:bodyPr>
            <a:normAutofit/>
          </a:bodyPr>
          <a:lstStyle/>
          <a:p>
            <a:r>
              <a:rPr lang="nl-NL" sz="2800" b="1" dirty="0">
                <a:solidFill>
                  <a:srgbClr val="F18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Draag de juiste handschoen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3A58EB13-F71E-4BCD-BA25-68238F2160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54" y="333263"/>
            <a:ext cx="1154337" cy="633744"/>
          </a:xfrm>
          <a:prstGeom prst="rect">
            <a:avLst/>
          </a:prstGeom>
        </p:spPr>
      </p:pic>
      <p:grpSp>
        <p:nvGrpSpPr>
          <p:cNvPr id="14" name="Groep 13">
            <a:extLst>
              <a:ext uri="{FF2B5EF4-FFF2-40B4-BE49-F238E27FC236}">
                <a16:creationId xmlns:a16="http://schemas.microsoft.com/office/drawing/2014/main" id="{43D4D1CC-279B-4E48-98C9-45192CB63A1A}"/>
              </a:ext>
            </a:extLst>
          </p:cNvPr>
          <p:cNvGrpSpPr/>
          <p:nvPr/>
        </p:nvGrpSpPr>
        <p:grpSpPr>
          <a:xfrm>
            <a:off x="0" y="6467639"/>
            <a:ext cx="12192000" cy="375552"/>
            <a:chOff x="-182979" y="6464747"/>
            <a:chExt cx="12192000" cy="375552"/>
          </a:xfrm>
        </p:grpSpPr>
        <p:pic>
          <p:nvPicPr>
            <p:cNvPr id="15" name="Afbeelding 14">
              <a:extLst>
                <a:ext uri="{FF2B5EF4-FFF2-40B4-BE49-F238E27FC236}">
                  <a16:creationId xmlns:a16="http://schemas.microsoft.com/office/drawing/2014/main" id="{620F95EC-C3C4-47F4-92A1-3B04A86594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5509" b="14540"/>
            <a:stretch/>
          </p:blipFill>
          <p:spPr>
            <a:xfrm>
              <a:off x="-182979" y="6507035"/>
              <a:ext cx="12192000" cy="333264"/>
            </a:xfrm>
            <a:prstGeom prst="rect">
              <a:avLst/>
            </a:prstGeom>
          </p:spPr>
        </p:pic>
        <p:sp>
          <p:nvSpPr>
            <p:cNvPr id="16" name="Rechthoek 15">
              <a:hlinkClick r:id="rId5"/>
              <a:extLst>
                <a:ext uri="{FF2B5EF4-FFF2-40B4-BE49-F238E27FC236}">
                  <a16:creationId xmlns:a16="http://schemas.microsoft.com/office/drawing/2014/main" id="{1C988440-D815-4BFF-83B3-64138A167374}"/>
                </a:ext>
              </a:extLst>
            </p:cNvPr>
            <p:cNvSpPr/>
            <p:nvPr/>
          </p:nvSpPr>
          <p:spPr>
            <a:xfrm>
              <a:off x="350984" y="6464747"/>
              <a:ext cx="3951723" cy="375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buClr>
                  <a:srgbClr val="F18B00"/>
                </a:buClr>
              </a:pPr>
              <a:r>
                <a:rPr lang="nl-NL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fit &amp; sterk aan het werk | toolbox handschoenen</a:t>
              </a:r>
            </a:p>
          </p:txBody>
        </p:sp>
        <p:sp>
          <p:nvSpPr>
            <p:cNvPr id="17" name="Rechthoek 16">
              <a:hlinkClick r:id="rId6"/>
              <a:extLst>
                <a:ext uri="{FF2B5EF4-FFF2-40B4-BE49-F238E27FC236}">
                  <a16:creationId xmlns:a16="http://schemas.microsoft.com/office/drawing/2014/main" id="{D4946A09-F6D6-4B87-943E-6841538D9A63}"/>
                </a:ext>
              </a:extLst>
            </p:cNvPr>
            <p:cNvSpPr/>
            <p:nvPr/>
          </p:nvSpPr>
          <p:spPr>
            <a:xfrm>
              <a:off x="10500841" y="6464747"/>
              <a:ext cx="1340175" cy="375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buClr>
                  <a:srgbClr val="F18B00"/>
                </a:buClr>
              </a:pPr>
              <a:r>
                <a:rPr lang="nl-NL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www.orsima.nl</a:t>
              </a:r>
            </a:p>
          </p:txBody>
        </p:sp>
      </p:grp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362782F3-AAE2-0A1B-7C03-E1CCFF68D7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919285"/>
              </p:ext>
            </p:extLst>
          </p:nvPr>
        </p:nvGraphicFramePr>
        <p:xfrm>
          <a:off x="710380" y="2622550"/>
          <a:ext cx="10515600" cy="2711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0987">
                  <a:extLst>
                    <a:ext uri="{9D8B030D-6E8A-4147-A177-3AD203B41FA5}">
                      <a16:colId xmlns:a16="http://schemas.microsoft.com/office/drawing/2014/main" val="3622183202"/>
                    </a:ext>
                  </a:extLst>
                </a:gridCol>
                <a:gridCol w="5444613">
                  <a:extLst>
                    <a:ext uri="{9D8B030D-6E8A-4147-A177-3AD203B41FA5}">
                      <a16:colId xmlns:a16="http://schemas.microsoft.com/office/drawing/2014/main" val="2030011089"/>
                    </a:ext>
                  </a:extLst>
                </a:gridCol>
              </a:tblGrid>
              <a:tr h="4377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000" kern="1200" dirty="0">
                          <a:effectLst/>
                        </a:rPr>
                        <a:t>       Handschoenen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6430" marR="86430" marT="43215" marB="4321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000" kern="1200" dirty="0">
                          <a:effectLst/>
                        </a:rPr>
                        <a:t>       Werkzaamheid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6430" marR="86430" marT="43215" marB="43215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662715"/>
                  </a:ext>
                </a:extLst>
              </a:tr>
              <a:tr h="136960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ü"/>
                        <a:tabLst>
                          <a:tab pos="457200" algn="l"/>
                        </a:tabLst>
                      </a:pPr>
                      <a:r>
                        <a:rPr lang="nl-NL" sz="2000" kern="1200" dirty="0">
                          <a:effectLst/>
                        </a:rPr>
                        <a:t>Leren handschoenen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430" marR="86430" marT="43215" marB="43215">
                    <a:solidFill>
                      <a:srgbClr val="00B5E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ü"/>
                        <a:tabLst>
                          <a:tab pos="457200" algn="l"/>
                        </a:tabLst>
                      </a:pPr>
                      <a:r>
                        <a:rPr lang="nl-NL" sz="2000" kern="1200" dirty="0">
                          <a:effectLst/>
                        </a:rPr>
                        <a:t>Droge stoffen </a:t>
                      </a:r>
                      <a:endParaRPr lang="nl-NL" sz="2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ü"/>
                        <a:tabLst>
                          <a:tab pos="457200" algn="l"/>
                        </a:tabLst>
                      </a:pPr>
                      <a:r>
                        <a:rPr lang="nl-NL" sz="2000" kern="1200" dirty="0">
                          <a:effectLst/>
                        </a:rPr>
                        <a:t>Stralen</a:t>
                      </a:r>
                      <a:endParaRPr lang="nl-NL" sz="2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ü"/>
                        <a:tabLst>
                          <a:tab pos="457200" algn="l"/>
                        </a:tabLst>
                      </a:pPr>
                      <a:r>
                        <a:rPr lang="nl-NL" sz="2000" kern="1200" dirty="0">
                          <a:effectLst/>
                        </a:rPr>
                        <a:t>Niet voor vloeibare gevaarlijke stoffen!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430" marR="86430" marT="43215" marB="43215">
                    <a:solidFill>
                      <a:srgbClr val="00B5E0">
                        <a:alpha val="2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148791"/>
                  </a:ext>
                </a:extLst>
              </a:tr>
              <a:tr h="90366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ü"/>
                        <a:tabLst>
                          <a:tab pos="457200" algn="l"/>
                        </a:tabLst>
                      </a:pPr>
                      <a:r>
                        <a:rPr lang="nl-NL" sz="2000" kern="1200" dirty="0">
                          <a:effectLst/>
                        </a:rPr>
                        <a:t>Vloeistofdichte en/of chemisch bestendige handschoenen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430" marR="86430" marT="43215" marB="43215">
                    <a:solidFill>
                      <a:srgbClr val="00B5E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ü"/>
                        <a:tabLst>
                          <a:tab pos="457200" algn="l"/>
                        </a:tabLst>
                      </a:pPr>
                      <a:r>
                        <a:rPr lang="nl-NL" sz="2000" kern="1200" dirty="0">
                          <a:effectLst/>
                        </a:rPr>
                        <a:t>Vloeistoffen</a:t>
                      </a:r>
                      <a:endParaRPr lang="nl-NL" sz="2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ü"/>
                        <a:tabLst>
                          <a:tab pos="457200" algn="l"/>
                        </a:tabLst>
                      </a:pPr>
                      <a:r>
                        <a:rPr lang="nl-NL" sz="2000" kern="1200" dirty="0">
                          <a:effectLst/>
                        </a:rPr>
                        <a:t>Hogedruk en Vacuüm reinigen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430" marR="86430" marT="43215" marB="43215">
                    <a:solidFill>
                      <a:srgbClr val="00B5E0">
                        <a:alpha val="2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0290177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F136CB5E-C452-2BF3-81A7-A266E70A8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6225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40745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DBE99D80-506A-4E15-ACD1-8076D0A79494}"/>
              </a:ext>
            </a:extLst>
          </p:cNvPr>
          <p:cNvSpPr txBox="1"/>
          <p:nvPr/>
        </p:nvSpPr>
        <p:spPr>
          <a:xfrm>
            <a:off x="584002" y="1832068"/>
            <a:ext cx="8343688" cy="3266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F18B00"/>
              </a:buClr>
              <a:buFont typeface="Wingdings" panose="05000000000000000000" pitchFamily="2" charset="2"/>
              <a:buChar char="ü"/>
            </a:pPr>
            <a:r>
              <a:rPr lang="nl-NL" sz="20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Bijv. van PVC, Nitril, Neopreen, Butyl, Viton.</a:t>
            </a:r>
          </a:p>
          <a:p>
            <a:pPr marL="457200" indent="-457200">
              <a:lnSpc>
                <a:spcPct val="150000"/>
              </a:lnSpc>
              <a:buClr>
                <a:srgbClr val="F18B00"/>
              </a:buClr>
              <a:buFont typeface="Wingdings" panose="05000000000000000000" pitchFamily="2" charset="2"/>
              <a:buChar char="ü"/>
            </a:pPr>
            <a:r>
              <a:rPr lang="nl-NL" sz="20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Handschoenen tegen chemische stoffen zijn voorzien van een maatkolf-symbool:</a:t>
            </a:r>
          </a:p>
          <a:p>
            <a:pPr marL="457200" indent="-457200">
              <a:lnSpc>
                <a:spcPct val="150000"/>
              </a:lnSpc>
              <a:buClr>
                <a:srgbClr val="F18B00"/>
              </a:buClr>
              <a:buFont typeface="Wingdings" panose="05000000000000000000" pitchFamily="2" charset="2"/>
              <a:buChar char="ü"/>
            </a:pPr>
            <a:r>
              <a:rPr lang="nl-NL" sz="20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 het label zie je ook de norm: EN 374 én </a:t>
            </a:r>
            <a:r>
              <a:rPr lang="nl-NL" sz="2000" i="1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A, B of C</a:t>
            </a:r>
            <a:br>
              <a:rPr lang="nl-NL" sz="20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(Type A geeft hoogste bescherming).</a:t>
            </a:r>
          </a:p>
          <a:p>
            <a:pPr marL="457200" indent="-457200">
              <a:lnSpc>
                <a:spcPct val="150000"/>
              </a:lnSpc>
              <a:buClr>
                <a:srgbClr val="F18B00"/>
              </a:buClr>
              <a:buFont typeface="Wingdings" panose="05000000000000000000" pitchFamily="2" charset="2"/>
              <a:buChar char="ü"/>
            </a:pPr>
            <a:r>
              <a:rPr lang="nl-NL" sz="20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Kijk in de werkopdracht of productinstructiekaart welke handschoen voor de werkzaamheid geschikt is.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D981D6C6-7BEB-417E-99F2-478E4B072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1556" y="397313"/>
            <a:ext cx="7318252" cy="798376"/>
          </a:xfrm>
        </p:spPr>
        <p:txBody>
          <a:bodyPr>
            <a:normAutofit/>
          </a:bodyPr>
          <a:lstStyle/>
          <a:p>
            <a:r>
              <a:rPr lang="nl-NL" sz="2800" b="1" dirty="0">
                <a:solidFill>
                  <a:srgbClr val="F18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Handschoenen bij werk met vloeistoffen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3A58EB13-F71E-4BCD-BA25-68238F2160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54" y="333263"/>
            <a:ext cx="1154337" cy="633744"/>
          </a:xfrm>
          <a:prstGeom prst="rect">
            <a:avLst/>
          </a:prstGeom>
        </p:spPr>
      </p:pic>
      <p:grpSp>
        <p:nvGrpSpPr>
          <p:cNvPr id="14" name="Groep 13">
            <a:extLst>
              <a:ext uri="{FF2B5EF4-FFF2-40B4-BE49-F238E27FC236}">
                <a16:creationId xmlns:a16="http://schemas.microsoft.com/office/drawing/2014/main" id="{43D4D1CC-279B-4E48-98C9-45192CB63A1A}"/>
              </a:ext>
            </a:extLst>
          </p:cNvPr>
          <p:cNvGrpSpPr/>
          <p:nvPr/>
        </p:nvGrpSpPr>
        <p:grpSpPr>
          <a:xfrm>
            <a:off x="0" y="6467639"/>
            <a:ext cx="12192000" cy="375552"/>
            <a:chOff x="-182979" y="6464747"/>
            <a:chExt cx="12192000" cy="375552"/>
          </a:xfrm>
        </p:grpSpPr>
        <p:pic>
          <p:nvPicPr>
            <p:cNvPr id="15" name="Afbeelding 14">
              <a:extLst>
                <a:ext uri="{FF2B5EF4-FFF2-40B4-BE49-F238E27FC236}">
                  <a16:creationId xmlns:a16="http://schemas.microsoft.com/office/drawing/2014/main" id="{620F95EC-C3C4-47F4-92A1-3B04A86594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5509" b="14540"/>
            <a:stretch/>
          </p:blipFill>
          <p:spPr>
            <a:xfrm>
              <a:off x="-182979" y="6507035"/>
              <a:ext cx="12192000" cy="333264"/>
            </a:xfrm>
            <a:prstGeom prst="rect">
              <a:avLst/>
            </a:prstGeom>
          </p:spPr>
        </p:pic>
        <p:sp>
          <p:nvSpPr>
            <p:cNvPr id="16" name="Rechthoek 15">
              <a:hlinkClick r:id="rId5"/>
              <a:extLst>
                <a:ext uri="{FF2B5EF4-FFF2-40B4-BE49-F238E27FC236}">
                  <a16:creationId xmlns:a16="http://schemas.microsoft.com/office/drawing/2014/main" id="{1C988440-D815-4BFF-83B3-64138A167374}"/>
                </a:ext>
              </a:extLst>
            </p:cNvPr>
            <p:cNvSpPr/>
            <p:nvPr/>
          </p:nvSpPr>
          <p:spPr>
            <a:xfrm>
              <a:off x="350984" y="6464747"/>
              <a:ext cx="3951723" cy="375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buClr>
                  <a:srgbClr val="F18B00"/>
                </a:buClr>
              </a:pPr>
              <a:r>
                <a:rPr lang="nl-NL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fit &amp; sterk aan het werk | toolbox handschoenen</a:t>
              </a:r>
            </a:p>
          </p:txBody>
        </p:sp>
        <p:sp>
          <p:nvSpPr>
            <p:cNvPr id="17" name="Rechthoek 16">
              <a:hlinkClick r:id="rId6"/>
              <a:extLst>
                <a:ext uri="{FF2B5EF4-FFF2-40B4-BE49-F238E27FC236}">
                  <a16:creationId xmlns:a16="http://schemas.microsoft.com/office/drawing/2014/main" id="{D4946A09-F6D6-4B87-943E-6841538D9A63}"/>
                </a:ext>
              </a:extLst>
            </p:cNvPr>
            <p:cNvSpPr/>
            <p:nvPr/>
          </p:nvSpPr>
          <p:spPr>
            <a:xfrm>
              <a:off x="10500841" y="6464747"/>
              <a:ext cx="1340175" cy="375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buClr>
                  <a:srgbClr val="F18B00"/>
                </a:buClr>
              </a:pPr>
              <a:r>
                <a:rPr lang="nl-NL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www.orsima.nl</a:t>
              </a:r>
            </a:p>
          </p:txBody>
        </p:sp>
      </p:grpSp>
      <p:pic>
        <p:nvPicPr>
          <p:cNvPr id="1026" name="Picture 2" descr="EN ISO 374:2016 Handschoenen die beschermen tegen chemicaliën en  micro-organismen | Hygienepartner.nl">
            <a:extLst>
              <a:ext uri="{FF2B5EF4-FFF2-40B4-BE49-F238E27FC236}">
                <a16:creationId xmlns:a16="http://schemas.microsoft.com/office/drawing/2014/main" id="{5DE1CCC0-49C0-81D2-3FB3-3EF6A8862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1743" y="2306279"/>
            <a:ext cx="2421377" cy="186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896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">
            <a:extLst>
              <a:ext uri="{FF2B5EF4-FFF2-40B4-BE49-F238E27FC236}">
                <a16:creationId xmlns:a16="http://schemas.microsoft.com/office/drawing/2014/main" id="{B20A3AA6-33C5-4EFB-9D0D-C653878AC4D3}"/>
              </a:ext>
            </a:extLst>
          </p:cNvPr>
          <p:cNvSpPr txBox="1">
            <a:spLocks/>
          </p:cNvSpPr>
          <p:nvPr/>
        </p:nvSpPr>
        <p:spPr>
          <a:xfrm>
            <a:off x="1819710" y="351149"/>
            <a:ext cx="8408569" cy="846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b="1" dirty="0">
                <a:solidFill>
                  <a:srgbClr val="F18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800" b="1" dirty="0">
                <a:solidFill>
                  <a:srgbClr val="F18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Handschoenen bij werk met vloeistoffen</a:t>
            </a: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086D17A5-1029-453F-BB6E-45978B775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54" y="333263"/>
            <a:ext cx="1154337" cy="633744"/>
          </a:xfrm>
          <a:prstGeom prst="rect">
            <a:avLst/>
          </a:prstGeom>
        </p:spPr>
      </p:pic>
      <p:grpSp>
        <p:nvGrpSpPr>
          <p:cNvPr id="23" name="Groep 22">
            <a:extLst>
              <a:ext uri="{FF2B5EF4-FFF2-40B4-BE49-F238E27FC236}">
                <a16:creationId xmlns:a16="http://schemas.microsoft.com/office/drawing/2014/main" id="{FC5FAFB2-D7A6-4312-A975-26431A58D202}"/>
              </a:ext>
            </a:extLst>
          </p:cNvPr>
          <p:cNvGrpSpPr/>
          <p:nvPr/>
        </p:nvGrpSpPr>
        <p:grpSpPr>
          <a:xfrm>
            <a:off x="0" y="6464747"/>
            <a:ext cx="12192000" cy="393254"/>
            <a:chOff x="0" y="6464747"/>
            <a:chExt cx="12192000" cy="393254"/>
          </a:xfrm>
        </p:grpSpPr>
        <p:pic>
          <p:nvPicPr>
            <p:cNvPr id="24" name="Afbeelding 23">
              <a:extLst>
                <a:ext uri="{FF2B5EF4-FFF2-40B4-BE49-F238E27FC236}">
                  <a16:creationId xmlns:a16="http://schemas.microsoft.com/office/drawing/2014/main" id="{5292426E-25BE-4461-AADD-DF9A29E522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5509" b="14540"/>
            <a:stretch/>
          </p:blipFill>
          <p:spPr>
            <a:xfrm>
              <a:off x="0" y="6524737"/>
              <a:ext cx="12192000" cy="333264"/>
            </a:xfrm>
            <a:prstGeom prst="rect">
              <a:avLst/>
            </a:prstGeom>
          </p:spPr>
        </p:pic>
        <p:sp>
          <p:nvSpPr>
            <p:cNvPr id="25" name="Rechthoek 24">
              <a:hlinkClick r:id="rId5"/>
              <a:extLst>
                <a:ext uri="{FF2B5EF4-FFF2-40B4-BE49-F238E27FC236}">
                  <a16:creationId xmlns:a16="http://schemas.microsoft.com/office/drawing/2014/main" id="{F2D54517-43E2-4EEC-AB53-C8F98E2C7CE1}"/>
                </a:ext>
              </a:extLst>
            </p:cNvPr>
            <p:cNvSpPr/>
            <p:nvPr/>
          </p:nvSpPr>
          <p:spPr>
            <a:xfrm>
              <a:off x="350984" y="6464747"/>
              <a:ext cx="3951723" cy="375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buClr>
                  <a:srgbClr val="F18B00"/>
                </a:buClr>
              </a:pPr>
              <a:r>
                <a:rPr lang="nl-NL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fit &amp; sterk aan het werk | toolbox handschoenen</a:t>
              </a:r>
            </a:p>
          </p:txBody>
        </p:sp>
        <p:sp>
          <p:nvSpPr>
            <p:cNvPr id="26" name="Rechthoek 25">
              <a:hlinkClick r:id="rId6"/>
              <a:extLst>
                <a:ext uri="{FF2B5EF4-FFF2-40B4-BE49-F238E27FC236}">
                  <a16:creationId xmlns:a16="http://schemas.microsoft.com/office/drawing/2014/main" id="{FF20F785-07CF-4FB4-A211-CD906C981A1C}"/>
                </a:ext>
              </a:extLst>
            </p:cNvPr>
            <p:cNvSpPr/>
            <p:nvPr/>
          </p:nvSpPr>
          <p:spPr>
            <a:xfrm>
              <a:off x="10500841" y="6464747"/>
              <a:ext cx="1340175" cy="375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buClr>
                  <a:srgbClr val="F18B00"/>
                </a:buClr>
              </a:pPr>
              <a:r>
                <a:rPr lang="nl-NL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www.orsima.nl</a:t>
              </a:r>
            </a:p>
          </p:txBody>
        </p:sp>
      </p:grpSp>
      <p:sp>
        <p:nvSpPr>
          <p:cNvPr id="18" name="Tekstvak 17">
            <a:extLst>
              <a:ext uri="{FF2B5EF4-FFF2-40B4-BE49-F238E27FC236}">
                <a16:creationId xmlns:a16="http://schemas.microsoft.com/office/drawing/2014/main" id="{850D4C7F-38C8-43F5-B377-375B008FD953}"/>
              </a:ext>
            </a:extLst>
          </p:cNvPr>
          <p:cNvSpPr txBox="1"/>
          <p:nvPr/>
        </p:nvSpPr>
        <p:spPr>
          <a:xfrm>
            <a:off x="647327" y="1368610"/>
            <a:ext cx="9853514" cy="504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F18B00"/>
              </a:buClr>
            </a:pPr>
            <a:r>
              <a:rPr lang="nl-NL" sz="2000" b="1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Gebruik:</a:t>
            </a:r>
            <a:r>
              <a:rPr lang="nl-NL" sz="20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342900" indent="-342900">
              <a:lnSpc>
                <a:spcPct val="150000"/>
              </a:lnSpc>
              <a:buClr>
                <a:srgbClr val="F18B00"/>
              </a:buClr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 vooraf na of handschoenen voldoende bestendig zijn tegen de chemicaliën waarin je werkt. Let op de doorslagtijd. </a:t>
            </a:r>
          </a:p>
          <a:p>
            <a:pPr marL="342900" indent="-342900">
              <a:lnSpc>
                <a:spcPct val="150000"/>
              </a:lnSpc>
              <a:buClr>
                <a:srgbClr val="F18B00"/>
              </a:buClr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Zorg dat je de juiste maat handschoenen hebt.</a:t>
            </a:r>
          </a:p>
          <a:p>
            <a:pPr marL="342900" indent="-342900">
              <a:lnSpc>
                <a:spcPct val="150000"/>
              </a:lnSpc>
              <a:buClr>
                <a:srgbClr val="F18B00"/>
              </a:buClr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Voorkom vervuiling van de binnenkant van de handschoen.</a:t>
            </a:r>
          </a:p>
          <a:p>
            <a:pPr marL="342900" indent="-342900">
              <a:lnSpc>
                <a:spcPct val="150000"/>
              </a:lnSpc>
              <a:buClr>
                <a:srgbClr val="F18B00"/>
              </a:buClr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Bij gaten, scheuren of ernstige vervuiling: handschoen weggooien.</a:t>
            </a:r>
          </a:p>
          <a:p>
            <a:pPr marL="342900" indent="-342900">
              <a:lnSpc>
                <a:spcPct val="150000"/>
              </a:lnSpc>
              <a:buClr>
                <a:srgbClr val="F18B00"/>
              </a:buClr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Geen contact maken met buitenkant van handschoen bij het uittrekken.</a:t>
            </a:r>
          </a:p>
          <a:p>
            <a:pPr>
              <a:lnSpc>
                <a:spcPct val="150000"/>
              </a:lnSpc>
              <a:buClr>
                <a:srgbClr val="F18B00"/>
              </a:buClr>
            </a:pPr>
            <a:endParaRPr lang="nl-NL" sz="1000" dirty="0">
              <a:solidFill>
                <a:srgbClr val="323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F18B00"/>
              </a:buClr>
            </a:pPr>
            <a:r>
              <a:rPr lang="nl-NL" sz="2000" b="1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Opslag:</a:t>
            </a:r>
          </a:p>
          <a:p>
            <a:pPr marL="342900" indent="-342900">
              <a:lnSpc>
                <a:spcPct val="150000"/>
              </a:lnSpc>
              <a:buClr>
                <a:srgbClr val="F18B00"/>
              </a:buClr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Sommige handschoenen zijn voor eenmalig gebruik.</a:t>
            </a:r>
          </a:p>
          <a:p>
            <a:pPr marL="342900" indent="-342900">
              <a:lnSpc>
                <a:spcPct val="150000"/>
              </a:lnSpc>
              <a:buClr>
                <a:srgbClr val="F18B00"/>
              </a:buClr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Herbruikbare handschoenen schoon en op schone plek opbergen.</a:t>
            </a:r>
          </a:p>
          <a:p>
            <a:pPr lvl="1">
              <a:buClr>
                <a:srgbClr val="F18B00"/>
              </a:buClr>
            </a:pPr>
            <a:r>
              <a:rPr lang="nl-NL" sz="28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644413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">
            <a:extLst>
              <a:ext uri="{FF2B5EF4-FFF2-40B4-BE49-F238E27FC236}">
                <a16:creationId xmlns:a16="http://schemas.microsoft.com/office/drawing/2014/main" id="{B20A3AA6-33C5-4EFB-9D0D-C653878AC4D3}"/>
              </a:ext>
            </a:extLst>
          </p:cNvPr>
          <p:cNvSpPr txBox="1">
            <a:spLocks/>
          </p:cNvSpPr>
          <p:nvPr/>
        </p:nvSpPr>
        <p:spPr>
          <a:xfrm>
            <a:off x="1854209" y="399296"/>
            <a:ext cx="7911101" cy="846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b="1" dirty="0">
                <a:solidFill>
                  <a:srgbClr val="F18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800" b="1" dirty="0">
                <a:solidFill>
                  <a:srgbClr val="F18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Handschoenen bij Hogedruk reinigen</a:t>
            </a: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086D17A5-1029-453F-BB6E-45978B775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54" y="333263"/>
            <a:ext cx="1154337" cy="633744"/>
          </a:xfrm>
          <a:prstGeom prst="rect">
            <a:avLst/>
          </a:prstGeom>
        </p:spPr>
      </p:pic>
      <p:grpSp>
        <p:nvGrpSpPr>
          <p:cNvPr id="23" name="Groep 22">
            <a:extLst>
              <a:ext uri="{FF2B5EF4-FFF2-40B4-BE49-F238E27FC236}">
                <a16:creationId xmlns:a16="http://schemas.microsoft.com/office/drawing/2014/main" id="{FC5FAFB2-D7A6-4312-A975-26431A58D202}"/>
              </a:ext>
            </a:extLst>
          </p:cNvPr>
          <p:cNvGrpSpPr/>
          <p:nvPr/>
        </p:nvGrpSpPr>
        <p:grpSpPr>
          <a:xfrm>
            <a:off x="0" y="6464747"/>
            <a:ext cx="12192000" cy="393254"/>
            <a:chOff x="0" y="6464747"/>
            <a:chExt cx="12192000" cy="393254"/>
          </a:xfrm>
        </p:grpSpPr>
        <p:pic>
          <p:nvPicPr>
            <p:cNvPr id="24" name="Afbeelding 23">
              <a:extLst>
                <a:ext uri="{FF2B5EF4-FFF2-40B4-BE49-F238E27FC236}">
                  <a16:creationId xmlns:a16="http://schemas.microsoft.com/office/drawing/2014/main" id="{5292426E-25BE-4461-AADD-DF9A29E522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5509" b="14540"/>
            <a:stretch/>
          </p:blipFill>
          <p:spPr>
            <a:xfrm>
              <a:off x="0" y="6524737"/>
              <a:ext cx="12192000" cy="333264"/>
            </a:xfrm>
            <a:prstGeom prst="rect">
              <a:avLst/>
            </a:prstGeom>
          </p:spPr>
        </p:pic>
        <p:sp>
          <p:nvSpPr>
            <p:cNvPr id="25" name="Rechthoek 24">
              <a:hlinkClick r:id="rId5"/>
              <a:extLst>
                <a:ext uri="{FF2B5EF4-FFF2-40B4-BE49-F238E27FC236}">
                  <a16:creationId xmlns:a16="http://schemas.microsoft.com/office/drawing/2014/main" id="{F2D54517-43E2-4EEC-AB53-C8F98E2C7CE1}"/>
                </a:ext>
              </a:extLst>
            </p:cNvPr>
            <p:cNvSpPr/>
            <p:nvPr/>
          </p:nvSpPr>
          <p:spPr>
            <a:xfrm>
              <a:off x="350984" y="6464747"/>
              <a:ext cx="3951723" cy="375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buClr>
                  <a:srgbClr val="F18B00"/>
                </a:buClr>
              </a:pPr>
              <a:r>
                <a:rPr lang="nl-NL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fit &amp; sterk aan het werk | toolbox handschoenen</a:t>
              </a:r>
            </a:p>
          </p:txBody>
        </p:sp>
        <p:sp>
          <p:nvSpPr>
            <p:cNvPr id="26" name="Rechthoek 25">
              <a:hlinkClick r:id="rId6"/>
              <a:extLst>
                <a:ext uri="{FF2B5EF4-FFF2-40B4-BE49-F238E27FC236}">
                  <a16:creationId xmlns:a16="http://schemas.microsoft.com/office/drawing/2014/main" id="{FF20F785-07CF-4FB4-A211-CD906C981A1C}"/>
                </a:ext>
              </a:extLst>
            </p:cNvPr>
            <p:cNvSpPr/>
            <p:nvPr/>
          </p:nvSpPr>
          <p:spPr>
            <a:xfrm>
              <a:off x="10500841" y="6464747"/>
              <a:ext cx="1340175" cy="375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buClr>
                  <a:srgbClr val="F18B00"/>
                </a:buClr>
              </a:pPr>
              <a:r>
                <a:rPr lang="nl-NL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www.orsima.nl</a:t>
              </a:r>
            </a:p>
          </p:txBody>
        </p:sp>
      </p:grpSp>
      <p:sp>
        <p:nvSpPr>
          <p:cNvPr id="18" name="Tekstvak 17">
            <a:extLst>
              <a:ext uri="{FF2B5EF4-FFF2-40B4-BE49-F238E27FC236}">
                <a16:creationId xmlns:a16="http://schemas.microsoft.com/office/drawing/2014/main" id="{850D4C7F-38C8-43F5-B377-375B008FD953}"/>
              </a:ext>
            </a:extLst>
          </p:cNvPr>
          <p:cNvSpPr txBox="1"/>
          <p:nvPr/>
        </p:nvSpPr>
        <p:spPr>
          <a:xfrm>
            <a:off x="647327" y="1377123"/>
            <a:ext cx="7769086" cy="5113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18B00"/>
              </a:buClr>
              <a:buFont typeface="Wingdings" panose="05000000000000000000" pitchFamily="2" charset="2"/>
              <a:buChar char="ü"/>
            </a:pPr>
            <a:r>
              <a:rPr lang="nl-NL" sz="20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Handschoenen zijn waterafstotend, hebben een goede grip </a:t>
            </a:r>
            <a:br>
              <a:rPr lang="nl-NL" sz="20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zijn drukbestendig (hoogste snijklasse = F).    </a:t>
            </a:r>
          </a:p>
          <a:p>
            <a:pPr marL="342900" indent="-342900">
              <a:lnSpc>
                <a:spcPct val="150000"/>
              </a:lnSpc>
              <a:buClr>
                <a:srgbClr val="F18B00"/>
              </a:buClr>
              <a:buFont typeface="Wingdings" panose="05000000000000000000" pitchFamily="2" charset="2"/>
              <a:buChar char="ü"/>
            </a:pPr>
            <a:r>
              <a:rPr lang="nl-NL" sz="20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Draag handschoenen met een lange schacht voor een goede aansluiting op het spuitpak, zodat er geen spuitwater op de huid kan komen, </a:t>
            </a:r>
          </a:p>
          <a:p>
            <a:pPr marL="342900" indent="-342900">
              <a:lnSpc>
                <a:spcPct val="150000"/>
              </a:lnSpc>
              <a:buClr>
                <a:srgbClr val="F18B00"/>
              </a:buClr>
              <a:buFont typeface="Wingdings" panose="05000000000000000000" pitchFamily="2" charset="2"/>
              <a:buChar char="ü"/>
            </a:pPr>
            <a:r>
              <a:rPr lang="nl-NL" sz="20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Draag de handschoenen </a:t>
            </a:r>
            <a:r>
              <a:rPr lang="nl-NL" sz="2000" i="1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onder</a:t>
            </a:r>
            <a:r>
              <a:rPr lang="nl-NL" sz="20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mouw zodat spuitwater van de mouw af kan lopen. </a:t>
            </a:r>
          </a:p>
          <a:p>
            <a:pPr marL="342900" indent="-342900">
              <a:lnSpc>
                <a:spcPct val="150000"/>
              </a:lnSpc>
              <a:buClr>
                <a:srgbClr val="F18B00"/>
              </a:buClr>
              <a:buFont typeface="Wingdings" panose="05000000000000000000" pitchFamily="2" charset="2"/>
              <a:buChar char="ü"/>
            </a:pPr>
            <a:r>
              <a:rPr lang="nl-NL" sz="20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Spuitpak heeft elastieken aan de mouwen. Plak anders de overgangen af.</a:t>
            </a:r>
          </a:p>
          <a:p>
            <a:pPr marL="342900" indent="-342900">
              <a:lnSpc>
                <a:spcPct val="150000"/>
              </a:lnSpc>
              <a:buClr>
                <a:srgbClr val="F18B00"/>
              </a:buClr>
              <a:buFont typeface="Wingdings" panose="05000000000000000000" pitchFamily="2" charset="2"/>
              <a:buChar char="ü"/>
            </a:pPr>
            <a:r>
              <a:rPr lang="nl-NL" sz="20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er een risico bij de werkzaamheden dat spuitwater op de huid kan komen? Pas dan, in overleg, de PBM keuze aan.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B7E642FA-4A1B-BFCF-C23D-4E4774D6A6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94622" y="2044583"/>
            <a:ext cx="2750051" cy="232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07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">
            <a:extLst>
              <a:ext uri="{FF2B5EF4-FFF2-40B4-BE49-F238E27FC236}">
                <a16:creationId xmlns:a16="http://schemas.microsoft.com/office/drawing/2014/main" id="{B20A3AA6-33C5-4EFB-9D0D-C653878AC4D3}"/>
              </a:ext>
            </a:extLst>
          </p:cNvPr>
          <p:cNvSpPr txBox="1">
            <a:spLocks/>
          </p:cNvSpPr>
          <p:nvPr/>
        </p:nvSpPr>
        <p:spPr>
          <a:xfrm>
            <a:off x="2222832" y="333504"/>
            <a:ext cx="8408569" cy="846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b="1" dirty="0">
                <a:solidFill>
                  <a:srgbClr val="F18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Het uittrekken van vervuilde handschoenen</a:t>
            </a: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086D17A5-1029-453F-BB6E-45978B775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54" y="333263"/>
            <a:ext cx="1154337" cy="633744"/>
          </a:xfrm>
          <a:prstGeom prst="rect">
            <a:avLst/>
          </a:prstGeom>
        </p:spPr>
      </p:pic>
      <p:grpSp>
        <p:nvGrpSpPr>
          <p:cNvPr id="23" name="Groep 22">
            <a:extLst>
              <a:ext uri="{FF2B5EF4-FFF2-40B4-BE49-F238E27FC236}">
                <a16:creationId xmlns:a16="http://schemas.microsoft.com/office/drawing/2014/main" id="{FC5FAFB2-D7A6-4312-A975-26431A58D202}"/>
              </a:ext>
            </a:extLst>
          </p:cNvPr>
          <p:cNvGrpSpPr/>
          <p:nvPr/>
        </p:nvGrpSpPr>
        <p:grpSpPr>
          <a:xfrm>
            <a:off x="0" y="6464747"/>
            <a:ext cx="12192000" cy="393254"/>
            <a:chOff x="0" y="6464747"/>
            <a:chExt cx="12192000" cy="393254"/>
          </a:xfrm>
        </p:grpSpPr>
        <p:pic>
          <p:nvPicPr>
            <p:cNvPr id="24" name="Afbeelding 23">
              <a:extLst>
                <a:ext uri="{FF2B5EF4-FFF2-40B4-BE49-F238E27FC236}">
                  <a16:creationId xmlns:a16="http://schemas.microsoft.com/office/drawing/2014/main" id="{5292426E-25BE-4461-AADD-DF9A29E522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5509" b="14540"/>
            <a:stretch/>
          </p:blipFill>
          <p:spPr>
            <a:xfrm>
              <a:off x="0" y="6524737"/>
              <a:ext cx="12192000" cy="333264"/>
            </a:xfrm>
            <a:prstGeom prst="rect">
              <a:avLst/>
            </a:prstGeom>
          </p:spPr>
        </p:pic>
        <p:sp>
          <p:nvSpPr>
            <p:cNvPr id="25" name="Rechthoek 24">
              <a:hlinkClick r:id="rId5"/>
              <a:extLst>
                <a:ext uri="{FF2B5EF4-FFF2-40B4-BE49-F238E27FC236}">
                  <a16:creationId xmlns:a16="http://schemas.microsoft.com/office/drawing/2014/main" id="{F2D54517-43E2-4EEC-AB53-C8F98E2C7CE1}"/>
                </a:ext>
              </a:extLst>
            </p:cNvPr>
            <p:cNvSpPr/>
            <p:nvPr/>
          </p:nvSpPr>
          <p:spPr>
            <a:xfrm>
              <a:off x="350984" y="6464747"/>
              <a:ext cx="3951723" cy="375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buClr>
                  <a:srgbClr val="F18B00"/>
                </a:buClr>
              </a:pPr>
              <a:r>
                <a:rPr lang="nl-NL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fit &amp; sterk aan het werk | toolbox handschoenen</a:t>
              </a:r>
            </a:p>
          </p:txBody>
        </p:sp>
        <p:sp>
          <p:nvSpPr>
            <p:cNvPr id="26" name="Rechthoek 25">
              <a:hlinkClick r:id="rId6"/>
              <a:extLst>
                <a:ext uri="{FF2B5EF4-FFF2-40B4-BE49-F238E27FC236}">
                  <a16:creationId xmlns:a16="http://schemas.microsoft.com/office/drawing/2014/main" id="{FF20F785-07CF-4FB4-A211-CD906C981A1C}"/>
                </a:ext>
              </a:extLst>
            </p:cNvPr>
            <p:cNvSpPr/>
            <p:nvPr/>
          </p:nvSpPr>
          <p:spPr>
            <a:xfrm>
              <a:off x="10500841" y="6464747"/>
              <a:ext cx="1340175" cy="375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buClr>
                  <a:srgbClr val="F18B00"/>
                </a:buClr>
              </a:pPr>
              <a:r>
                <a:rPr lang="nl-NL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www.orsima.nl</a:t>
              </a:r>
            </a:p>
          </p:txBody>
        </p:sp>
      </p:grpSp>
      <p:sp>
        <p:nvSpPr>
          <p:cNvPr id="18" name="Tekstvak 17">
            <a:extLst>
              <a:ext uri="{FF2B5EF4-FFF2-40B4-BE49-F238E27FC236}">
                <a16:creationId xmlns:a16="http://schemas.microsoft.com/office/drawing/2014/main" id="{850D4C7F-38C8-43F5-B377-375B008FD953}"/>
              </a:ext>
            </a:extLst>
          </p:cNvPr>
          <p:cNvSpPr txBox="1"/>
          <p:nvPr/>
        </p:nvSpPr>
        <p:spPr>
          <a:xfrm>
            <a:off x="647327" y="1427602"/>
            <a:ext cx="9312750" cy="48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4000"/>
              </a:lnSpc>
              <a:buClr>
                <a:srgbClr val="F18B00"/>
              </a:buClr>
              <a:buFont typeface="+mj-lt"/>
              <a:buAutoNum type="arabicPeriod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Spoel de handschoenen eerst af.</a:t>
            </a:r>
          </a:p>
          <a:p>
            <a:pPr marL="457200" indent="-457200">
              <a:lnSpc>
                <a:spcPts val="4000"/>
              </a:lnSpc>
              <a:buClr>
                <a:srgbClr val="F18B00"/>
              </a:buClr>
              <a:buFont typeface="+mj-lt"/>
              <a:buAutoNum type="arabicPeriod"/>
            </a:pPr>
            <a:r>
              <a:rPr lang="nl-NL" sz="20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Pak de vingertoppen van één handschoen vast, haal je hand daar deels uit en verfrommel de vingertoppen van de handschoen tot een bal.</a:t>
            </a:r>
          </a:p>
          <a:p>
            <a:pPr marL="457200" indent="-457200">
              <a:lnSpc>
                <a:spcPts val="4000"/>
              </a:lnSpc>
              <a:buClr>
                <a:srgbClr val="F18B00"/>
              </a:buClr>
              <a:buFont typeface="+mj-lt"/>
              <a:buAutoNum type="arabicPeriod"/>
            </a:pPr>
            <a:r>
              <a:rPr lang="nl-NL" sz="20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Gebruik de manchet van de half losse handschoen om de manchet van je andere handschoen om te vouwen.</a:t>
            </a:r>
          </a:p>
          <a:p>
            <a:pPr marL="457200" indent="-457200">
              <a:lnSpc>
                <a:spcPts val="4000"/>
              </a:lnSpc>
              <a:buClr>
                <a:srgbClr val="F18B00"/>
              </a:buClr>
              <a:buFont typeface="+mj-lt"/>
              <a:buAutoNum type="arabicPeriod"/>
            </a:pPr>
            <a:r>
              <a:rPr lang="nl-NL" sz="20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Gebruik de vingertoppen van je hand om de rest van de andere handschoen vanaf de binnenzijde uit te doen (trek hem binnenstebuiten).</a:t>
            </a:r>
          </a:p>
          <a:p>
            <a:pPr marL="457200" indent="-457200">
              <a:lnSpc>
                <a:spcPts val="4000"/>
              </a:lnSpc>
              <a:buClr>
                <a:srgbClr val="F18B00"/>
              </a:buClr>
              <a:buFont typeface="+mj-lt"/>
              <a:buAutoNum type="arabicPeriod" startAt="5"/>
            </a:pPr>
            <a:r>
              <a:rPr lang="nl-NL" sz="20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Maak geen contact met de buitenzijde van de handschoenen en gooi ze in een geschikte bak.</a:t>
            </a:r>
          </a:p>
          <a:p>
            <a:pPr lvl="1">
              <a:buClr>
                <a:srgbClr val="F18B00"/>
              </a:buClr>
            </a:pPr>
            <a:r>
              <a:rPr lang="nl-NL" sz="28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483512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">
            <a:extLst>
              <a:ext uri="{FF2B5EF4-FFF2-40B4-BE49-F238E27FC236}">
                <a16:creationId xmlns:a16="http://schemas.microsoft.com/office/drawing/2014/main" id="{B20A3AA6-33C5-4EFB-9D0D-C653878AC4D3}"/>
              </a:ext>
            </a:extLst>
          </p:cNvPr>
          <p:cNvSpPr txBox="1">
            <a:spLocks/>
          </p:cNvSpPr>
          <p:nvPr/>
        </p:nvSpPr>
        <p:spPr>
          <a:xfrm>
            <a:off x="1893538" y="351149"/>
            <a:ext cx="7911101" cy="846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b="1" dirty="0">
                <a:solidFill>
                  <a:srgbClr val="F18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800" b="1" dirty="0">
                <a:solidFill>
                  <a:srgbClr val="F18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Handschoenen bij Stralen</a:t>
            </a: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086D17A5-1029-453F-BB6E-45978B775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54" y="333263"/>
            <a:ext cx="1154337" cy="633744"/>
          </a:xfrm>
          <a:prstGeom prst="rect">
            <a:avLst/>
          </a:prstGeom>
        </p:spPr>
      </p:pic>
      <p:grpSp>
        <p:nvGrpSpPr>
          <p:cNvPr id="23" name="Groep 22">
            <a:extLst>
              <a:ext uri="{FF2B5EF4-FFF2-40B4-BE49-F238E27FC236}">
                <a16:creationId xmlns:a16="http://schemas.microsoft.com/office/drawing/2014/main" id="{FC5FAFB2-D7A6-4312-A975-26431A58D202}"/>
              </a:ext>
            </a:extLst>
          </p:cNvPr>
          <p:cNvGrpSpPr/>
          <p:nvPr/>
        </p:nvGrpSpPr>
        <p:grpSpPr>
          <a:xfrm>
            <a:off x="0" y="6464747"/>
            <a:ext cx="12192000" cy="393254"/>
            <a:chOff x="0" y="6464747"/>
            <a:chExt cx="12192000" cy="393254"/>
          </a:xfrm>
        </p:grpSpPr>
        <p:pic>
          <p:nvPicPr>
            <p:cNvPr id="24" name="Afbeelding 23">
              <a:extLst>
                <a:ext uri="{FF2B5EF4-FFF2-40B4-BE49-F238E27FC236}">
                  <a16:creationId xmlns:a16="http://schemas.microsoft.com/office/drawing/2014/main" id="{5292426E-25BE-4461-AADD-DF9A29E522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5509" b="14540"/>
            <a:stretch/>
          </p:blipFill>
          <p:spPr>
            <a:xfrm>
              <a:off x="0" y="6524737"/>
              <a:ext cx="12192000" cy="333264"/>
            </a:xfrm>
            <a:prstGeom prst="rect">
              <a:avLst/>
            </a:prstGeom>
          </p:spPr>
        </p:pic>
        <p:sp>
          <p:nvSpPr>
            <p:cNvPr id="25" name="Rechthoek 24">
              <a:hlinkClick r:id="rId5"/>
              <a:extLst>
                <a:ext uri="{FF2B5EF4-FFF2-40B4-BE49-F238E27FC236}">
                  <a16:creationId xmlns:a16="http://schemas.microsoft.com/office/drawing/2014/main" id="{F2D54517-43E2-4EEC-AB53-C8F98E2C7CE1}"/>
                </a:ext>
              </a:extLst>
            </p:cNvPr>
            <p:cNvSpPr/>
            <p:nvPr/>
          </p:nvSpPr>
          <p:spPr>
            <a:xfrm>
              <a:off x="350984" y="6464747"/>
              <a:ext cx="3951723" cy="375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buClr>
                  <a:srgbClr val="F18B00"/>
                </a:buClr>
              </a:pPr>
              <a:r>
                <a:rPr lang="nl-NL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fit &amp; sterk aan het werk | toolbox handschoenen</a:t>
              </a:r>
            </a:p>
          </p:txBody>
        </p:sp>
        <p:sp>
          <p:nvSpPr>
            <p:cNvPr id="26" name="Rechthoek 25">
              <a:hlinkClick r:id="rId6"/>
              <a:extLst>
                <a:ext uri="{FF2B5EF4-FFF2-40B4-BE49-F238E27FC236}">
                  <a16:creationId xmlns:a16="http://schemas.microsoft.com/office/drawing/2014/main" id="{FF20F785-07CF-4FB4-A211-CD906C981A1C}"/>
                </a:ext>
              </a:extLst>
            </p:cNvPr>
            <p:cNvSpPr/>
            <p:nvPr/>
          </p:nvSpPr>
          <p:spPr>
            <a:xfrm>
              <a:off x="10500841" y="6464747"/>
              <a:ext cx="1340175" cy="375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buClr>
                  <a:srgbClr val="F18B00"/>
                </a:buClr>
              </a:pPr>
              <a:r>
                <a:rPr lang="nl-NL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www.orsima.nl</a:t>
              </a:r>
            </a:p>
          </p:txBody>
        </p:sp>
      </p:grpSp>
      <p:sp>
        <p:nvSpPr>
          <p:cNvPr id="18" name="Tekstvak 17">
            <a:extLst>
              <a:ext uri="{FF2B5EF4-FFF2-40B4-BE49-F238E27FC236}">
                <a16:creationId xmlns:a16="http://schemas.microsoft.com/office/drawing/2014/main" id="{850D4C7F-38C8-43F5-B377-375B008FD953}"/>
              </a:ext>
            </a:extLst>
          </p:cNvPr>
          <p:cNvSpPr txBox="1"/>
          <p:nvPr/>
        </p:nvSpPr>
        <p:spPr>
          <a:xfrm>
            <a:off x="686656" y="1795507"/>
            <a:ext cx="8712983" cy="3266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18B00"/>
              </a:buClr>
              <a:buFont typeface="Wingdings" panose="05000000000000000000" pitchFamily="2" charset="2"/>
              <a:buChar char="ü"/>
            </a:pPr>
            <a:r>
              <a:rPr lang="nl-NL" sz="20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Leren of rubberen handschoenen of mengsel van beide stoffen. </a:t>
            </a:r>
            <a:br>
              <a:rPr lang="nl-NL" sz="20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(Ook nitril en PVC)</a:t>
            </a:r>
          </a:p>
          <a:p>
            <a:pPr marL="342900" indent="-342900">
              <a:lnSpc>
                <a:spcPct val="150000"/>
              </a:lnSpc>
              <a:buClr>
                <a:srgbClr val="F18B00"/>
              </a:buClr>
              <a:buFont typeface="Wingdings" panose="05000000000000000000" pitchFamily="2" charset="2"/>
              <a:buChar char="ü"/>
            </a:pPr>
            <a:r>
              <a:rPr lang="nl-NL" sz="20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Moeten een goede bescherming bieden tegen terugkaatsend straalmiddel.</a:t>
            </a:r>
          </a:p>
          <a:p>
            <a:pPr marL="342900" indent="-342900">
              <a:lnSpc>
                <a:spcPct val="150000"/>
              </a:lnSpc>
              <a:buClr>
                <a:srgbClr val="F18B00"/>
              </a:buClr>
              <a:buFont typeface="Wingdings" panose="05000000000000000000" pitchFamily="2" charset="2"/>
              <a:buChar char="ü"/>
            </a:pPr>
            <a:r>
              <a:rPr lang="nl-NL" sz="20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Goede grip is belangrijk.</a:t>
            </a:r>
          </a:p>
          <a:p>
            <a:pPr marL="342900" indent="-342900">
              <a:lnSpc>
                <a:spcPct val="150000"/>
              </a:lnSpc>
              <a:buClr>
                <a:srgbClr val="F18B00"/>
              </a:buClr>
              <a:buFont typeface="Wingdings" panose="05000000000000000000" pitchFamily="2" charset="2"/>
              <a:buChar char="ü"/>
            </a:pPr>
            <a:r>
              <a:rPr lang="nl-NL" sz="20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 benodigde schachtlengte en handschoentype: zie werkopdracht of instructiekaart. </a:t>
            </a:r>
          </a:p>
        </p:txBody>
      </p:sp>
    </p:spTree>
    <p:extLst>
      <p:ext uri="{BB962C8B-B14F-4D97-AF65-F5344CB8AC3E}">
        <p14:creationId xmlns:p14="http://schemas.microsoft.com/office/powerpoint/2010/main" val="213805200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fzender xmlns="8922c970-7a75-4c97-a2c3-2e5a646f5fa8" xsi:nil="true"/>
    <Volgnr xmlns="8922c970-7a75-4c97-a2c3-2e5a646f5fa8" xsi:nil="true"/>
    <Trefwoord xmlns="8922c970-7a75-4c97-a2c3-2e5a646f5fa8" xsi:nil="true"/>
    <Archiefcode xmlns="8922c970-7a75-4c97-a2c3-2e5a646f5fa8" xsi:nil="true"/>
    <wx_documentnummer xmlns="8922c970-7a75-4c97-a2c3-2e5a646f5fa8">2705413</wx_documentnummer>
    <Richting xmlns="8922c970-7a75-4c97-a2c3-2e5a646f5fa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Excel" ma:contentTypeID="0x0101008D9735EC3BFF4768896A45CEB68EE13400D7A86FB96292384D87B15F2A19D81C520500793FECB711EBF44080DDE772422F5E75" ma:contentTypeVersion="5" ma:contentTypeDescription="" ma:contentTypeScope="" ma:versionID="b33c6a8bbf050ec7458db94b4dbbac73">
  <xsd:schema xmlns:xsd="http://www.w3.org/2001/XMLSchema" xmlns:xs="http://www.w3.org/2001/XMLSchema" xmlns:p="http://schemas.microsoft.com/office/2006/metadata/properties" xmlns:ns2="8922c970-7a75-4c97-a2c3-2e5a646f5fa8" targetNamespace="http://schemas.microsoft.com/office/2006/metadata/properties" ma:root="true" ma:fieldsID="14da538147a308bc63672cfd7c3e9e51" ns2:_="">
    <xsd:import namespace="8922c970-7a75-4c97-a2c3-2e5a646f5fa8"/>
    <xsd:element name="properties">
      <xsd:complexType>
        <xsd:sequence>
          <xsd:element name="documentManagement">
            <xsd:complexType>
              <xsd:all>
                <xsd:element ref="ns2:Volgnr" minOccurs="0"/>
                <xsd:element ref="ns2:Afzender" minOccurs="0"/>
                <xsd:element ref="ns2:Richting" minOccurs="0"/>
                <xsd:element ref="ns2:Archiefcode" minOccurs="0"/>
                <xsd:element ref="ns2:Trefwoord" minOccurs="0"/>
                <xsd:element ref="ns2:wx_documentnumm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22c970-7a75-4c97-a2c3-2e5a646f5fa8" elementFormDefault="qualified">
    <xsd:import namespace="http://schemas.microsoft.com/office/2006/documentManagement/types"/>
    <xsd:import namespace="http://schemas.microsoft.com/office/infopath/2007/PartnerControls"/>
    <xsd:element name="Volgnr" ma:index="1" nillable="true" ma:displayName="Volgnr" ma:internalName="Volgnr" ma:readOnly="false">
      <xsd:simpleType>
        <xsd:restriction base="dms:Text">
          <xsd:maxLength value="3"/>
        </xsd:restriction>
      </xsd:simpleType>
    </xsd:element>
    <xsd:element name="Afzender" ma:index="3" nillable="true" ma:displayName="Afzender" ma:internalName="Afzender" ma:readOnly="false">
      <xsd:simpleType>
        <xsd:restriction base="dms:Text">
          <xsd:maxLength value="255"/>
        </xsd:restriction>
      </xsd:simpleType>
    </xsd:element>
    <xsd:element name="Richting" ma:index="4" nillable="true" ma:displayName="Richting" ma:internalName="Richting" ma:readOnly="false">
      <xsd:simpleType>
        <xsd:restriction base="dms:Text">
          <xsd:maxLength value="255"/>
        </xsd:restriction>
      </xsd:simpleType>
    </xsd:element>
    <xsd:element name="Archiefcode" ma:index="5" nillable="true" ma:displayName="Archiefcode" ma:internalName="Archiefcode" ma:readOnly="false">
      <xsd:simpleType>
        <xsd:restriction base="dms:Text">
          <xsd:maxLength value="255"/>
        </xsd:restriction>
      </xsd:simpleType>
    </xsd:element>
    <xsd:element name="Trefwoord" ma:index="6" nillable="true" ma:displayName="Trefwoord" ma:internalName="Trefwoord" ma:readOnly="false">
      <xsd:simpleType>
        <xsd:restriction base="dms:Text">
          <xsd:maxLength value="255"/>
        </xsd:restriction>
      </xsd:simpleType>
    </xsd:element>
    <xsd:element name="wx_documentnummer" ma:index="9" nillable="true" ma:displayName="Documentnummer" ma:internalName="wx_documentnummer" ma:readOnly="false" ma:percentage="FALSE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Inhoudstype" ma:readOnly="true"/>
        <xsd:element ref="dc:title" minOccurs="0" maxOccurs="1" ma:index="2" ma:displayName="Titel"/>
        <xsd:element ref="dc:subject" minOccurs="0" maxOccurs="1"/>
        <xsd:element ref="dc:description" minOccurs="0" maxOccurs="1"/>
        <xsd:element name="keywords" minOccurs="0" maxOccurs="1" type="xsd:string" ma:index="8" ma:displayName="Trefwoorden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6CEEE45-272C-4BEA-B106-3DD7AF0CA583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8922c970-7a75-4c97-a2c3-2e5a646f5fa8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9C7D553-23EA-49DC-ADD4-8EDE940A1C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22c970-7a75-4c97-a2c3-2e5a646f5f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6D74A9D-B312-40B8-AE99-82B75A754D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3451</TotalTime>
  <Words>779</Words>
  <Application>Microsoft Office PowerPoint</Application>
  <PresentationFormat>Breedbeeld</PresentationFormat>
  <Paragraphs>126</Paragraphs>
  <Slides>12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Kantoorthema</vt:lpstr>
      <vt:lpstr>PowerPoint-presentatie</vt:lpstr>
      <vt:lpstr>Een quizvraag over handschoenen</vt:lpstr>
      <vt:lpstr>Waarom handschoenen?</vt:lpstr>
      <vt:lpstr>Draag de juiste handschoen</vt:lpstr>
      <vt:lpstr>Handschoenen bij werk met vloeistoffen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Ewout Brehm</dc:creator>
  <cp:lastModifiedBy>Debby van Son</cp:lastModifiedBy>
  <cp:revision>103</cp:revision>
  <cp:lastPrinted>2021-03-16T08:39:32Z</cp:lastPrinted>
  <dcterms:created xsi:type="dcterms:W3CDTF">2020-10-29T08:12:32Z</dcterms:created>
  <dcterms:modified xsi:type="dcterms:W3CDTF">2023-04-06T14:49:01Z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0x0101008D9735EC3BFF4768896A45CEB68EE13400D7A86FB96292384D87B15F2A19D81C520500793FECB711EBF44080DDE772422F5E75</vt:lpwstr>
  </property>
</Properties>
</file>