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94" r:id="rId6"/>
    <p:sldId id="323" r:id="rId7"/>
    <p:sldId id="322" r:id="rId8"/>
    <p:sldId id="314" r:id="rId9"/>
    <p:sldId id="313" r:id="rId10"/>
    <p:sldId id="315" r:id="rId11"/>
    <p:sldId id="317" r:id="rId12"/>
    <p:sldId id="316" r:id="rId13"/>
    <p:sldId id="321" r:id="rId14"/>
    <p:sldId id="318" r:id="rId15"/>
    <p:sldId id="286" r:id="rId16"/>
    <p:sldId id="312" r:id="rId17"/>
    <p:sldId id="293" r:id="rId18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pke Haringsma" initials="GH" lastIdx="17" clrIdx="0">
    <p:extLst>
      <p:ext uri="{19B8F6BF-5375-455C-9EA6-DF929625EA0E}">
        <p15:presenceInfo xmlns:p15="http://schemas.microsoft.com/office/powerpoint/2012/main" userId="S::GHaringsma@atriumgroep.nl::8fe6981b-826e-4b9f-91aa-07b7f4c74a8c" providerId="AD"/>
      </p:ext>
    </p:extLst>
  </p:cmAuthor>
  <p:cmAuthor id="2" name="Ewout Brehm" initials="EB" lastIdx="8" clrIdx="1">
    <p:extLst>
      <p:ext uri="{19B8F6BF-5375-455C-9EA6-DF929625EA0E}">
        <p15:presenceInfo xmlns:p15="http://schemas.microsoft.com/office/powerpoint/2012/main" userId="S-1-5-21-1689437778-3448846720-3829236441-21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18B00"/>
    <a:srgbClr val="0078A7"/>
    <a:srgbClr val="F39B25"/>
    <a:srgbClr val="FF0000"/>
    <a:srgbClr val="A0CDAC"/>
    <a:srgbClr val="C6E9D3"/>
    <a:srgbClr val="8FAADC"/>
    <a:srgbClr val="92D05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E15A42-9ABF-4840-9439-9AB0663E6B7E}" v="60" dt="2022-12-07T09:13:46.0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908" autoAdjust="0"/>
  </p:normalViewPr>
  <p:slideViewPr>
    <p:cSldViewPr snapToGrid="0">
      <p:cViewPr varScale="1">
        <p:scale>
          <a:sx n="73" d="100"/>
          <a:sy n="73" d="100"/>
        </p:scale>
        <p:origin x="107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by van Son" userId="c942f22d-0927-4547-a663-0aa386a3d60c" providerId="ADAL" clId="{25E15A42-9ABF-4840-9439-9AB0663E6B7E}"/>
    <pc:docChg chg="custSel addSld delSld modSld">
      <pc:chgData name="Debby van Son" userId="c942f22d-0927-4547-a663-0aa386a3d60c" providerId="ADAL" clId="{25E15A42-9ABF-4840-9439-9AB0663E6B7E}" dt="2022-12-13T08:09:01.042" v="878" actId="20577"/>
      <pc:docMkLst>
        <pc:docMk/>
      </pc:docMkLst>
      <pc:sldChg chg="addSp modSp mod">
        <pc:chgData name="Debby van Son" userId="c942f22d-0927-4547-a663-0aa386a3d60c" providerId="ADAL" clId="{25E15A42-9ABF-4840-9439-9AB0663E6B7E}" dt="2022-12-05T13:56:20.589" v="791" actId="167"/>
        <pc:sldMkLst>
          <pc:docMk/>
          <pc:sldMk cId="560657536" sldId="286"/>
        </pc:sldMkLst>
        <pc:spChg chg="mod">
          <ac:chgData name="Debby van Son" userId="c942f22d-0927-4547-a663-0aa386a3d60c" providerId="ADAL" clId="{25E15A42-9ABF-4840-9439-9AB0663E6B7E}" dt="2022-12-05T13:55:55.789" v="788" actId="14100"/>
          <ac:spMkLst>
            <pc:docMk/>
            <pc:sldMk cId="560657536" sldId="286"/>
            <ac:spMk id="18" creationId="{850D4C7F-38C8-43F5-B377-375B008FD953}"/>
          </ac:spMkLst>
        </pc:spChg>
        <pc:picChg chg="add mod ord">
          <ac:chgData name="Debby van Son" userId="c942f22d-0927-4547-a663-0aa386a3d60c" providerId="ADAL" clId="{25E15A42-9ABF-4840-9439-9AB0663E6B7E}" dt="2022-12-05T13:56:20.589" v="791" actId="167"/>
          <ac:picMkLst>
            <pc:docMk/>
            <pc:sldMk cId="560657536" sldId="286"/>
            <ac:picMk id="2" creationId="{349586FC-6A0E-88CE-5E10-5F969C529B64}"/>
          </ac:picMkLst>
        </pc:picChg>
      </pc:sldChg>
      <pc:sldChg chg="addSp delSp modSp mod">
        <pc:chgData name="Debby van Son" userId="c942f22d-0927-4547-a663-0aa386a3d60c" providerId="ADAL" clId="{25E15A42-9ABF-4840-9439-9AB0663E6B7E}" dt="2022-12-05T13:59:09.433" v="797" actId="1076"/>
        <pc:sldMkLst>
          <pc:docMk/>
          <pc:sldMk cId="1144949516" sldId="312"/>
        </pc:sldMkLst>
        <pc:picChg chg="add mod">
          <ac:chgData name="Debby van Son" userId="c942f22d-0927-4547-a663-0aa386a3d60c" providerId="ADAL" clId="{25E15A42-9ABF-4840-9439-9AB0663E6B7E}" dt="2022-12-05T13:59:09.433" v="797" actId="1076"/>
          <ac:picMkLst>
            <pc:docMk/>
            <pc:sldMk cId="1144949516" sldId="312"/>
            <ac:picMk id="3" creationId="{1C8233C1-799F-9A4D-B6B2-A2A4739E984B}"/>
          </ac:picMkLst>
        </pc:picChg>
        <pc:picChg chg="del">
          <ac:chgData name="Debby van Son" userId="c942f22d-0927-4547-a663-0aa386a3d60c" providerId="ADAL" clId="{25E15A42-9ABF-4840-9439-9AB0663E6B7E}" dt="2022-12-05T13:58:41.392" v="792" actId="478"/>
          <ac:picMkLst>
            <pc:docMk/>
            <pc:sldMk cId="1144949516" sldId="312"/>
            <ac:picMk id="1026" creationId="{9588A335-6898-DB40-CA15-F4BDC6E8A9B0}"/>
          </ac:picMkLst>
        </pc:picChg>
      </pc:sldChg>
      <pc:sldChg chg="addSp delSp modSp mod modAnim">
        <pc:chgData name="Debby van Son" userId="c942f22d-0927-4547-a663-0aa386a3d60c" providerId="ADAL" clId="{25E15A42-9ABF-4840-9439-9AB0663E6B7E}" dt="2022-12-13T08:06:27.063" v="833" actId="20577"/>
        <pc:sldMkLst>
          <pc:docMk/>
          <pc:sldMk cId="3602852462" sldId="313"/>
        </pc:sldMkLst>
        <pc:spChg chg="mod">
          <ac:chgData name="Debby van Son" userId="c942f22d-0927-4547-a663-0aa386a3d60c" providerId="ADAL" clId="{25E15A42-9ABF-4840-9439-9AB0663E6B7E}" dt="2022-12-13T08:06:27.063" v="833" actId="20577"/>
          <ac:spMkLst>
            <pc:docMk/>
            <pc:sldMk cId="3602852462" sldId="313"/>
            <ac:spMk id="3" creationId="{DBE99D80-506A-4E15-ACD1-8076D0A79494}"/>
          </ac:spMkLst>
        </pc:spChg>
        <pc:spChg chg="add mod">
          <ac:chgData name="Debby van Son" userId="c942f22d-0927-4547-a663-0aa386a3d60c" providerId="ADAL" clId="{25E15A42-9ABF-4840-9439-9AB0663E6B7E}" dt="2022-12-05T13:04:43.822" v="520" actId="1035"/>
          <ac:spMkLst>
            <pc:docMk/>
            <pc:sldMk cId="3602852462" sldId="313"/>
            <ac:spMk id="5" creationId="{D1C950AA-7A19-6170-66CF-9465079F032E}"/>
          </ac:spMkLst>
        </pc:spChg>
        <pc:spChg chg="del">
          <ac:chgData name="Debby van Son" userId="c942f22d-0927-4547-a663-0aa386a3d60c" providerId="ADAL" clId="{25E15A42-9ABF-4840-9439-9AB0663E6B7E}" dt="2022-12-05T13:03:45.512" v="457" actId="478"/>
          <ac:spMkLst>
            <pc:docMk/>
            <pc:sldMk cId="3602852462" sldId="313"/>
            <ac:spMk id="10" creationId="{F6F07CC3-0646-0483-596D-FE06C372E57E}"/>
          </ac:spMkLst>
        </pc:spChg>
        <pc:grpChg chg="add mod">
          <ac:chgData name="Debby van Son" userId="c942f22d-0927-4547-a663-0aa386a3d60c" providerId="ADAL" clId="{25E15A42-9ABF-4840-9439-9AB0663E6B7E}" dt="2022-12-07T09:13:46.098" v="828" actId="164"/>
          <ac:grpSpMkLst>
            <pc:docMk/>
            <pc:sldMk cId="3602852462" sldId="313"/>
            <ac:grpSpMk id="2" creationId="{A3EF79CE-9F21-73FA-88DA-CBD538658C2A}"/>
          </ac:grpSpMkLst>
        </pc:grpChg>
        <pc:picChg chg="add mod">
          <ac:chgData name="Debby van Son" userId="c942f22d-0927-4547-a663-0aa386a3d60c" providerId="ADAL" clId="{25E15A42-9ABF-4840-9439-9AB0663E6B7E}" dt="2022-12-05T13:31:53.395" v="544" actId="1076"/>
          <ac:picMkLst>
            <pc:docMk/>
            <pc:sldMk cId="3602852462" sldId="313"/>
            <ac:picMk id="4" creationId="{46D371D1-248F-3A80-86CE-65197C60844B}"/>
          </ac:picMkLst>
        </pc:picChg>
        <pc:picChg chg="add mod">
          <ac:chgData name="Debby van Son" userId="c942f22d-0927-4547-a663-0aa386a3d60c" providerId="ADAL" clId="{25E15A42-9ABF-4840-9439-9AB0663E6B7E}" dt="2022-12-05T13:04:10.265" v="484" actId="1076"/>
          <ac:picMkLst>
            <pc:docMk/>
            <pc:sldMk cId="3602852462" sldId="313"/>
            <ac:picMk id="6" creationId="{7037BF9C-FB3D-46BF-3FB8-5E45F31BC3EB}"/>
          </ac:picMkLst>
        </pc:picChg>
        <pc:picChg chg="add mod">
          <ac:chgData name="Debby van Son" userId="c942f22d-0927-4547-a663-0aa386a3d60c" providerId="ADAL" clId="{25E15A42-9ABF-4840-9439-9AB0663E6B7E}" dt="2022-12-07T09:13:46.098" v="828" actId="164"/>
          <ac:picMkLst>
            <pc:docMk/>
            <pc:sldMk cId="3602852462" sldId="313"/>
            <ac:picMk id="11" creationId="{66A8708C-1E77-ECCD-A738-51C3E328FBF7}"/>
          </ac:picMkLst>
        </pc:picChg>
        <pc:picChg chg="add mod ord">
          <ac:chgData name="Debby van Son" userId="c942f22d-0927-4547-a663-0aa386a3d60c" providerId="ADAL" clId="{25E15A42-9ABF-4840-9439-9AB0663E6B7E}" dt="2022-12-07T09:13:46.098" v="828" actId="164"/>
          <ac:picMkLst>
            <pc:docMk/>
            <pc:sldMk cId="3602852462" sldId="313"/>
            <ac:picMk id="13" creationId="{FD6AC77F-5089-4DDC-3E56-511E485F99B8}"/>
          </ac:picMkLst>
        </pc:picChg>
        <pc:picChg chg="add mod">
          <ac:chgData name="Debby van Son" userId="c942f22d-0927-4547-a663-0aa386a3d60c" providerId="ADAL" clId="{25E15A42-9ABF-4840-9439-9AB0663E6B7E}" dt="2022-12-05T13:31:41.268" v="542" actId="1076"/>
          <ac:picMkLst>
            <pc:docMk/>
            <pc:sldMk cId="3602852462" sldId="313"/>
            <ac:picMk id="19" creationId="{14087F8F-98E9-72B9-CD38-90CE1FD44531}"/>
          </ac:picMkLst>
        </pc:picChg>
      </pc:sldChg>
      <pc:sldChg chg="addSp delSp modSp mod modAnim">
        <pc:chgData name="Debby van Son" userId="c942f22d-0927-4547-a663-0aa386a3d60c" providerId="ADAL" clId="{25E15A42-9ABF-4840-9439-9AB0663E6B7E}" dt="2022-12-05T13:01:27.886" v="429" actId="1038"/>
        <pc:sldMkLst>
          <pc:docMk/>
          <pc:sldMk cId="1445530726" sldId="314"/>
        </pc:sldMkLst>
        <pc:spChg chg="mod">
          <ac:chgData name="Debby van Son" userId="c942f22d-0927-4547-a663-0aa386a3d60c" providerId="ADAL" clId="{25E15A42-9ABF-4840-9439-9AB0663E6B7E}" dt="2022-12-05T13:00:19.744" v="385" actId="14100"/>
          <ac:spMkLst>
            <pc:docMk/>
            <pc:sldMk cId="1445530726" sldId="314"/>
            <ac:spMk id="3" creationId="{DBE99D80-506A-4E15-ACD1-8076D0A79494}"/>
          </ac:spMkLst>
        </pc:spChg>
        <pc:spChg chg="add mod">
          <ac:chgData name="Debby van Son" userId="c942f22d-0927-4547-a663-0aa386a3d60c" providerId="ADAL" clId="{25E15A42-9ABF-4840-9439-9AB0663E6B7E}" dt="2022-12-05T12:44:41.028" v="323" actId="1036"/>
          <ac:spMkLst>
            <pc:docMk/>
            <pc:sldMk cId="1445530726" sldId="314"/>
            <ac:spMk id="6" creationId="{09D82620-91DA-EA5E-E30C-B09B193073DE}"/>
          </ac:spMkLst>
        </pc:spChg>
        <pc:spChg chg="del">
          <ac:chgData name="Debby van Son" userId="c942f22d-0927-4547-a663-0aa386a3d60c" providerId="ADAL" clId="{25E15A42-9ABF-4840-9439-9AB0663E6B7E}" dt="2022-12-05T12:42:54.982" v="269" actId="478"/>
          <ac:spMkLst>
            <pc:docMk/>
            <pc:sldMk cId="1445530726" sldId="314"/>
            <ac:spMk id="10" creationId="{F6F07CC3-0646-0483-596D-FE06C372E57E}"/>
          </ac:spMkLst>
        </pc:spChg>
        <pc:spChg chg="add mod">
          <ac:chgData name="Debby van Son" userId="c942f22d-0927-4547-a663-0aa386a3d60c" providerId="ADAL" clId="{25E15A42-9ABF-4840-9439-9AB0663E6B7E}" dt="2022-12-05T13:01:27.886" v="429" actId="1038"/>
          <ac:spMkLst>
            <pc:docMk/>
            <pc:sldMk cId="1445530726" sldId="314"/>
            <ac:spMk id="12" creationId="{DF079E35-87BF-E5F9-0C61-734E4C6B0220}"/>
          </ac:spMkLst>
        </pc:spChg>
        <pc:picChg chg="add mod">
          <ac:chgData name="Debby van Son" userId="c942f22d-0927-4547-a663-0aa386a3d60c" providerId="ADAL" clId="{25E15A42-9ABF-4840-9439-9AB0663E6B7E}" dt="2022-12-05T13:00:30.662" v="394" actId="14100"/>
          <ac:picMkLst>
            <pc:docMk/>
            <pc:sldMk cId="1445530726" sldId="314"/>
            <ac:picMk id="4" creationId="{A84BCF32-CA9A-84B4-27F0-1A680193AFDB}"/>
          </ac:picMkLst>
        </pc:picChg>
        <pc:picChg chg="add mod">
          <ac:chgData name="Debby van Son" userId="c942f22d-0927-4547-a663-0aa386a3d60c" providerId="ADAL" clId="{25E15A42-9ABF-4840-9439-9AB0663E6B7E}" dt="2022-12-05T12:44:36.852" v="312" actId="1076"/>
          <ac:picMkLst>
            <pc:docMk/>
            <pc:sldMk cId="1445530726" sldId="314"/>
            <ac:picMk id="5" creationId="{59EAD0D6-11A8-4126-CA5F-7850698B0999}"/>
          </ac:picMkLst>
        </pc:picChg>
        <pc:picChg chg="add mod">
          <ac:chgData name="Debby van Son" userId="c942f22d-0927-4547-a663-0aa386a3d60c" providerId="ADAL" clId="{25E15A42-9ABF-4840-9439-9AB0663E6B7E}" dt="2022-12-05T13:00:43.439" v="399" actId="1036"/>
          <ac:picMkLst>
            <pc:docMk/>
            <pc:sldMk cId="1445530726" sldId="314"/>
            <ac:picMk id="11" creationId="{7D5903CE-2C64-CA0B-951E-0D9BB391F173}"/>
          </ac:picMkLst>
        </pc:picChg>
      </pc:sldChg>
      <pc:sldChg chg="addSp modSp mod">
        <pc:chgData name="Debby van Son" userId="c942f22d-0927-4547-a663-0aa386a3d60c" providerId="ADAL" clId="{25E15A42-9ABF-4840-9439-9AB0663E6B7E}" dt="2022-12-05T13:40:11.621" v="651" actId="20577"/>
        <pc:sldMkLst>
          <pc:docMk/>
          <pc:sldMk cId="3427130284" sldId="315"/>
        </pc:sldMkLst>
        <pc:spChg chg="mod">
          <ac:chgData name="Debby van Son" userId="c942f22d-0927-4547-a663-0aa386a3d60c" providerId="ADAL" clId="{25E15A42-9ABF-4840-9439-9AB0663E6B7E}" dt="2022-12-05T13:40:11.621" v="651" actId="20577"/>
          <ac:spMkLst>
            <pc:docMk/>
            <pc:sldMk cId="3427130284" sldId="315"/>
            <ac:spMk id="3" creationId="{DBE99D80-506A-4E15-ACD1-8076D0A79494}"/>
          </ac:spMkLst>
        </pc:spChg>
        <pc:picChg chg="add mod">
          <ac:chgData name="Debby van Son" userId="c942f22d-0927-4547-a663-0aa386a3d60c" providerId="ADAL" clId="{25E15A42-9ABF-4840-9439-9AB0663E6B7E}" dt="2022-12-05T13:36:06.075" v="565" actId="1076"/>
          <ac:picMkLst>
            <pc:docMk/>
            <pc:sldMk cId="3427130284" sldId="315"/>
            <ac:picMk id="2" creationId="{123D70DE-9B94-ACE8-CF93-C4D984CC6BFC}"/>
          </ac:picMkLst>
        </pc:picChg>
      </pc:sldChg>
      <pc:sldChg chg="addSp modSp mod">
        <pc:chgData name="Debby van Son" userId="c942f22d-0927-4547-a663-0aa386a3d60c" providerId="ADAL" clId="{25E15A42-9ABF-4840-9439-9AB0663E6B7E}" dt="2022-12-05T13:52:42.681" v="746" actId="1038"/>
        <pc:sldMkLst>
          <pc:docMk/>
          <pc:sldMk cId="2697566362" sldId="316"/>
        </pc:sldMkLst>
        <pc:spChg chg="mod">
          <ac:chgData name="Debby van Son" userId="c942f22d-0927-4547-a663-0aa386a3d60c" providerId="ADAL" clId="{25E15A42-9ABF-4840-9439-9AB0663E6B7E}" dt="2022-12-05T13:52:42.681" v="746" actId="1038"/>
          <ac:spMkLst>
            <pc:docMk/>
            <pc:sldMk cId="2697566362" sldId="316"/>
            <ac:spMk id="3" creationId="{DBE99D80-506A-4E15-ACD1-8076D0A79494}"/>
          </ac:spMkLst>
        </pc:spChg>
        <pc:picChg chg="add mod">
          <ac:chgData name="Debby van Son" userId="c942f22d-0927-4547-a663-0aa386a3d60c" providerId="ADAL" clId="{25E15A42-9ABF-4840-9439-9AB0663E6B7E}" dt="2022-12-05T13:41:25.259" v="670" actId="1076"/>
          <ac:picMkLst>
            <pc:docMk/>
            <pc:sldMk cId="2697566362" sldId="316"/>
            <ac:picMk id="2" creationId="{E8086DE8-0CD8-5241-F50C-8F9746E7A412}"/>
          </ac:picMkLst>
        </pc:picChg>
      </pc:sldChg>
      <pc:sldChg chg="addSp modSp mod modAnim">
        <pc:chgData name="Debby van Son" userId="c942f22d-0927-4547-a663-0aa386a3d60c" providerId="ADAL" clId="{25E15A42-9ABF-4840-9439-9AB0663E6B7E}" dt="2022-12-13T08:07:00.822" v="846" actId="20577"/>
        <pc:sldMkLst>
          <pc:docMk/>
          <pc:sldMk cId="836904862" sldId="317"/>
        </pc:sldMkLst>
        <pc:spChg chg="mod">
          <ac:chgData name="Debby van Son" userId="c942f22d-0927-4547-a663-0aa386a3d60c" providerId="ADAL" clId="{25E15A42-9ABF-4840-9439-9AB0663E6B7E}" dt="2022-12-13T08:07:00.822" v="846" actId="20577"/>
          <ac:spMkLst>
            <pc:docMk/>
            <pc:sldMk cId="836904862" sldId="317"/>
            <ac:spMk id="3" creationId="{DBE99D80-506A-4E15-ACD1-8076D0A79494}"/>
          </ac:spMkLst>
        </pc:spChg>
        <pc:spChg chg="add mod">
          <ac:chgData name="Debby van Son" userId="c942f22d-0927-4547-a663-0aa386a3d60c" providerId="ADAL" clId="{25E15A42-9ABF-4840-9439-9AB0663E6B7E}" dt="2022-12-05T14:33:08.194" v="802" actId="1076"/>
          <ac:spMkLst>
            <pc:docMk/>
            <pc:sldMk cId="836904862" sldId="317"/>
            <ac:spMk id="4" creationId="{45D0DD09-9A45-3D78-965D-F7B01135E357}"/>
          </ac:spMkLst>
        </pc:spChg>
        <pc:picChg chg="add mod">
          <ac:chgData name="Debby van Son" userId="c942f22d-0927-4547-a663-0aa386a3d60c" providerId="ADAL" clId="{25E15A42-9ABF-4840-9439-9AB0663E6B7E}" dt="2022-12-05T13:38:31.091" v="631" actId="1076"/>
          <ac:picMkLst>
            <pc:docMk/>
            <pc:sldMk cId="836904862" sldId="317"/>
            <ac:picMk id="2" creationId="{A909FC56-EB6A-8184-7974-17A3BE6F7CF8}"/>
          </ac:picMkLst>
        </pc:picChg>
        <pc:picChg chg="add mod">
          <ac:chgData name="Debby van Son" userId="c942f22d-0927-4547-a663-0aa386a3d60c" providerId="ADAL" clId="{25E15A42-9ABF-4840-9439-9AB0663E6B7E}" dt="2022-12-05T14:33:13.504" v="803" actId="1076"/>
          <ac:picMkLst>
            <pc:docMk/>
            <pc:sldMk cId="836904862" sldId="317"/>
            <ac:picMk id="5" creationId="{7FAD143C-09B2-2114-9ACC-BAEDAB542742}"/>
          </ac:picMkLst>
        </pc:picChg>
      </pc:sldChg>
      <pc:sldChg chg="addSp modSp mod modAnim">
        <pc:chgData name="Debby van Son" userId="c942f22d-0927-4547-a663-0aa386a3d60c" providerId="ADAL" clId="{25E15A42-9ABF-4840-9439-9AB0663E6B7E}" dt="2022-12-05T14:40:37.458" v="827" actId="14100"/>
        <pc:sldMkLst>
          <pc:docMk/>
          <pc:sldMk cId="586439989" sldId="318"/>
        </pc:sldMkLst>
        <pc:spChg chg="mod">
          <ac:chgData name="Debby van Son" userId="c942f22d-0927-4547-a663-0aa386a3d60c" providerId="ADAL" clId="{25E15A42-9ABF-4840-9439-9AB0663E6B7E}" dt="2022-12-05T13:53:32.796" v="767" actId="12"/>
          <ac:spMkLst>
            <pc:docMk/>
            <pc:sldMk cId="586439989" sldId="318"/>
            <ac:spMk id="3" creationId="{DBE99D80-506A-4E15-ACD1-8076D0A79494}"/>
          </ac:spMkLst>
        </pc:spChg>
        <pc:spChg chg="add mod">
          <ac:chgData name="Debby van Son" userId="c942f22d-0927-4547-a663-0aa386a3d60c" providerId="ADAL" clId="{25E15A42-9ABF-4840-9439-9AB0663E6B7E}" dt="2022-12-05T14:40:37.458" v="827" actId="14100"/>
          <ac:spMkLst>
            <pc:docMk/>
            <pc:sldMk cId="586439989" sldId="318"/>
            <ac:spMk id="4" creationId="{8D0D1D12-4E70-80B3-E8BF-D0E8A2EB472C}"/>
          </ac:spMkLst>
        </pc:spChg>
        <pc:picChg chg="add mod ord">
          <ac:chgData name="Debby van Son" userId="c942f22d-0927-4547-a663-0aa386a3d60c" providerId="ADAL" clId="{25E15A42-9ABF-4840-9439-9AB0663E6B7E}" dt="2022-12-05T13:54:22.068" v="774" actId="1076"/>
          <ac:picMkLst>
            <pc:docMk/>
            <pc:sldMk cId="586439989" sldId="318"/>
            <ac:picMk id="2" creationId="{C2107BA1-FDBB-8F97-3E19-E93D16E55312}"/>
          </ac:picMkLst>
        </pc:picChg>
        <pc:picChg chg="add mod">
          <ac:chgData name="Debby van Son" userId="c942f22d-0927-4547-a663-0aa386a3d60c" providerId="ADAL" clId="{25E15A42-9ABF-4840-9439-9AB0663E6B7E}" dt="2022-12-05T14:40:08.194" v="806" actId="1076"/>
          <ac:picMkLst>
            <pc:docMk/>
            <pc:sldMk cId="586439989" sldId="318"/>
            <ac:picMk id="5" creationId="{EFB0EFC2-315A-2320-F38E-BBE926B2312D}"/>
          </ac:picMkLst>
        </pc:picChg>
      </pc:sldChg>
      <pc:sldChg chg="addSp delSp modSp mod">
        <pc:chgData name="Debby van Son" userId="c942f22d-0927-4547-a663-0aa386a3d60c" providerId="ADAL" clId="{25E15A42-9ABF-4840-9439-9AB0663E6B7E}" dt="2022-12-13T08:09:01.042" v="878" actId="20577"/>
        <pc:sldMkLst>
          <pc:docMk/>
          <pc:sldMk cId="3494898479" sldId="321"/>
        </pc:sldMkLst>
        <pc:spChg chg="mod">
          <ac:chgData name="Debby van Son" userId="c942f22d-0927-4547-a663-0aa386a3d60c" providerId="ADAL" clId="{25E15A42-9ABF-4840-9439-9AB0663E6B7E}" dt="2022-12-13T08:09:01.042" v="878" actId="20577"/>
          <ac:spMkLst>
            <pc:docMk/>
            <pc:sldMk cId="3494898479" sldId="321"/>
            <ac:spMk id="3" creationId="{DBE99D80-506A-4E15-ACD1-8076D0A79494}"/>
          </ac:spMkLst>
        </pc:spChg>
        <pc:picChg chg="del mod">
          <ac:chgData name="Debby van Son" userId="c942f22d-0927-4547-a663-0aa386a3d60c" providerId="ADAL" clId="{25E15A42-9ABF-4840-9439-9AB0663E6B7E}" dt="2022-12-05T13:50:52.868" v="681" actId="478"/>
          <ac:picMkLst>
            <pc:docMk/>
            <pc:sldMk cId="3494898479" sldId="321"/>
            <ac:picMk id="2" creationId="{BFDE5D45-AAA3-8B44-9634-6170EAAFE251}"/>
          </ac:picMkLst>
        </pc:picChg>
        <pc:picChg chg="add mod">
          <ac:chgData name="Debby van Son" userId="c942f22d-0927-4547-a663-0aa386a3d60c" providerId="ADAL" clId="{25E15A42-9ABF-4840-9439-9AB0663E6B7E}" dt="2022-12-05T13:47:42.859" v="679" actId="1076"/>
          <ac:picMkLst>
            <pc:docMk/>
            <pc:sldMk cId="3494898479" sldId="321"/>
            <ac:picMk id="5" creationId="{185CBBFB-5F37-C39E-F67F-2599083881A8}"/>
          </ac:picMkLst>
        </pc:picChg>
        <pc:picChg chg="add mod">
          <ac:chgData name="Debby van Son" userId="c942f22d-0927-4547-a663-0aa386a3d60c" providerId="ADAL" clId="{25E15A42-9ABF-4840-9439-9AB0663E6B7E}" dt="2022-12-05T13:51:07.399" v="688" actId="1037"/>
          <ac:picMkLst>
            <pc:docMk/>
            <pc:sldMk cId="3494898479" sldId="321"/>
            <ac:picMk id="7" creationId="{3FB551A1-BE38-9349-60D1-7D2DA7DE6B6C}"/>
          </ac:picMkLst>
        </pc:picChg>
      </pc:sldChg>
      <pc:sldChg chg="addSp delSp modSp mod delAnim">
        <pc:chgData name="Debby van Son" userId="c942f22d-0927-4547-a663-0aa386a3d60c" providerId="ADAL" clId="{25E15A42-9ABF-4840-9439-9AB0663E6B7E}" dt="2022-12-05T13:40:02.041" v="650" actId="20577"/>
        <pc:sldMkLst>
          <pc:docMk/>
          <pc:sldMk cId="3412089214" sldId="322"/>
        </pc:sldMkLst>
        <pc:spChg chg="del">
          <ac:chgData name="Debby van Son" userId="c942f22d-0927-4547-a663-0aa386a3d60c" providerId="ADAL" clId="{25E15A42-9ABF-4840-9439-9AB0663E6B7E}" dt="2022-12-05T10:36:56.759" v="12" actId="478"/>
          <ac:spMkLst>
            <pc:docMk/>
            <pc:sldMk cId="3412089214" sldId="322"/>
            <ac:spMk id="2" creationId="{02963BE9-C649-076F-BF38-B52320B2780B}"/>
          </ac:spMkLst>
        </pc:spChg>
        <pc:spChg chg="mod">
          <ac:chgData name="Debby van Son" userId="c942f22d-0927-4547-a663-0aa386a3d60c" providerId="ADAL" clId="{25E15A42-9ABF-4840-9439-9AB0663E6B7E}" dt="2022-12-05T12:44:45.381" v="335" actId="1035"/>
          <ac:spMkLst>
            <pc:docMk/>
            <pc:sldMk cId="3412089214" sldId="322"/>
            <ac:spMk id="3" creationId="{DBE99D80-506A-4E15-ACD1-8076D0A79494}"/>
          </ac:spMkLst>
        </pc:spChg>
        <pc:spChg chg="add mod">
          <ac:chgData name="Debby van Son" userId="c942f22d-0927-4547-a663-0aa386a3d60c" providerId="ADAL" clId="{25E15A42-9ABF-4840-9439-9AB0663E6B7E}" dt="2022-12-05T13:39:54.346" v="647" actId="20577"/>
          <ac:spMkLst>
            <pc:docMk/>
            <pc:sldMk cId="3412089214" sldId="322"/>
            <ac:spMk id="4" creationId="{63988E31-43AE-E910-CD86-1D284EBFA5A8}"/>
          </ac:spMkLst>
        </pc:spChg>
        <pc:spChg chg="add del mod">
          <ac:chgData name="Debby van Son" userId="c942f22d-0927-4547-a663-0aa386a3d60c" providerId="ADAL" clId="{25E15A42-9ABF-4840-9439-9AB0663E6B7E}" dt="2022-12-05T12:31:59.551" v="205" actId="478"/>
          <ac:spMkLst>
            <pc:docMk/>
            <pc:sldMk cId="3412089214" sldId="322"/>
            <ac:spMk id="5" creationId="{FC7E41F3-1172-D6E4-0438-E1831212A7CA}"/>
          </ac:spMkLst>
        </pc:spChg>
        <pc:spChg chg="add mod">
          <ac:chgData name="Debby van Son" userId="c942f22d-0927-4547-a663-0aa386a3d60c" providerId="ADAL" clId="{25E15A42-9ABF-4840-9439-9AB0663E6B7E}" dt="2022-12-05T13:40:02.041" v="650" actId="20577"/>
          <ac:spMkLst>
            <pc:docMk/>
            <pc:sldMk cId="3412089214" sldId="322"/>
            <ac:spMk id="7" creationId="{9EBC78B9-1D17-83AE-BF34-64F1B7A5E218}"/>
          </ac:spMkLst>
        </pc:spChg>
        <pc:spChg chg="del">
          <ac:chgData name="Debby van Son" userId="c942f22d-0927-4547-a663-0aa386a3d60c" providerId="ADAL" clId="{25E15A42-9ABF-4840-9439-9AB0663E6B7E}" dt="2022-12-05T12:29:25.141" v="24" actId="478"/>
          <ac:spMkLst>
            <pc:docMk/>
            <pc:sldMk cId="3412089214" sldId="322"/>
            <ac:spMk id="10" creationId="{F6F07CC3-0646-0483-596D-FE06C372E57E}"/>
          </ac:spMkLst>
        </pc:spChg>
        <pc:picChg chg="add mod">
          <ac:chgData name="Debby van Son" userId="c942f22d-0927-4547-a663-0aa386a3d60c" providerId="ADAL" clId="{25E15A42-9ABF-4840-9439-9AB0663E6B7E}" dt="2022-12-05T12:44:48.343" v="348" actId="1035"/>
          <ac:picMkLst>
            <pc:docMk/>
            <pc:sldMk cId="3412089214" sldId="322"/>
            <ac:picMk id="6" creationId="{C9A583BB-1520-3E58-6948-2EAA6EC26BE8}"/>
          </ac:picMkLst>
        </pc:picChg>
        <pc:picChg chg="add mod">
          <ac:chgData name="Debby van Son" userId="c942f22d-0927-4547-a663-0aa386a3d60c" providerId="ADAL" clId="{25E15A42-9ABF-4840-9439-9AB0663E6B7E}" dt="2022-12-05T12:37:00.950" v="251" actId="1076"/>
          <ac:picMkLst>
            <pc:docMk/>
            <pc:sldMk cId="3412089214" sldId="322"/>
            <ac:picMk id="12" creationId="{9197D001-083D-4B78-4DD5-F2D36B1A5C8A}"/>
          </ac:picMkLst>
        </pc:picChg>
        <pc:picChg chg="add mod">
          <ac:chgData name="Debby van Son" userId="c942f22d-0927-4547-a663-0aa386a3d60c" providerId="ADAL" clId="{25E15A42-9ABF-4840-9439-9AB0663E6B7E}" dt="2022-12-05T12:37:07.437" v="252" actId="1076"/>
          <ac:picMkLst>
            <pc:docMk/>
            <pc:sldMk cId="3412089214" sldId="322"/>
            <ac:picMk id="18" creationId="{39E50C48-A35D-073C-5EF4-19A45E679B3C}"/>
          </ac:picMkLst>
        </pc:picChg>
      </pc:sldChg>
      <pc:sldChg chg="add del">
        <pc:chgData name="Debby van Son" userId="c942f22d-0927-4547-a663-0aa386a3d60c" providerId="ADAL" clId="{25E15A42-9ABF-4840-9439-9AB0663E6B7E}" dt="2022-12-05T12:43:18.833" v="272" actId="47"/>
        <pc:sldMkLst>
          <pc:docMk/>
          <pc:sldMk cId="493781856" sldId="32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FF0B9-3198-4360-B6F6-23882B1C8462}" type="datetimeFigureOut">
              <a:rPr lang="nl-NL" smtClean="0"/>
              <a:t>13-12-2022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F3956-3245-4849-98B5-3377B09FFF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321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F3956-3245-4849-98B5-3377B09FFFE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0163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F3956-3245-4849-98B5-3377B09FFFE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8182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F3956-3245-4849-98B5-3377B09FFFE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4902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F3956-3245-4849-98B5-3377B09FFFE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6898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F3956-3245-4849-98B5-3377B09FFFE7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71325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F3956-3245-4849-98B5-3377B09FFFE7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1431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F3956-3245-4849-98B5-3377B09FFFE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7461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F3956-3245-4849-98B5-3377B09FFFE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4111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F3956-3245-4849-98B5-3377B09FFFE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2765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F3956-3245-4849-98B5-3377B09FFFE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9376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F3956-3245-4849-98B5-3377B09FFFE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9240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F3956-3245-4849-98B5-3377B09FFFE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9547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F3956-3245-4849-98B5-3377B09FFFE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7235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F3956-3245-4849-98B5-3377B09FFFE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3496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951D9F-A0EE-4102-ACAF-37BEBD133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CBED083-1761-4688-B622-A3147A23BC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C4B866B-D660-4592-9114-BC6246745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042EA-5163-4C07-BD49-F0CDCD0DC4ED}" type="datetimeFigureOut">
              <a:rPr lang="nl-NL" smtClean="0"/>
              <a:t>13-12-2022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AD19326-CB08-4802-9C38-63FE02F71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2F0702-477D-4178-BE89-73B3D2A85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A53A-5017-4E18-9D37-323B550D1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2619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0E20D0-B3D7-4B17-A500-48F5F9567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C1CF425-275C-4B36-92F0-5994BEECD0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B1AD903-C99A-4B1E-8359-C0ACBA7D4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042EA-5163-4C07-BD49-F0CDCD0DC4ED}" type="datetimeFigureOut">
              <a:rPr lang="nl-NL" smtClean="0"/>
              <a:t>13-12-2022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B3C4719-2BF0-4B2B-9FC4-31768611C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FB6BCF-AC14-4476-9C9F-D67D07D8B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A53A-5017-4E18-9D37-323B550D1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3972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8E41270-A9C5-461A-8929-BE40C66522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B98EC58-833D-4723-806A-447E466C2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7362BC3-DDB3-4C9F-815A-7A1DA4487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042EA-5163-4C07-BD49-F0CDCD0DC4ED}" type="datetimeFigureOut">
              <a:rPr lang="nl-NL" smtClean="0"/>
              <a:t>13-12-2022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C8F7719-B3DF-4B18-9BDE-85F1F3475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5778B04-A509-4B20-A19B-C696FB578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A53A-5017-4E18-9D37-323B550D1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3413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85910F-C474-4B2D-B941-E42C068C7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BBA2DB-59D8-4A68-ACB1-4A9F11178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166D87E-9FE1-4ADB-B6FD-1AF82FDF2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042EA-5163-4C07-BD49-F0CDCD0DC4ED}" type="datetimeFigureOut">
              <a:rPr lang="nl-NL" smtClean="0"/>
              <a:t>13-12-2022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3842B2-2A39-41D3-9C5D-CA2FE7A4E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1EA350E-BDF3-42E9-8A22-1D7BC5CFD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A53A-5017-4E18-9D37-323B550D1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6818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5A998B-5459-4765-B943-C213F2062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92E4540-A4B0-4AE8-9227-8A24A0E77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10763DD-63B5-4048-B7DE-09CBCE3ED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042EA-5163-4C07-BD49-F0CDCD0DC4ED}" type="datetimeFigureOut">
              <a:rPr lang="nl-NL" smtClean="0"/>
              <a:t>13-12-2022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E3B8071-8515-49EB-BC13-C6AE34500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0D471AD-A8AD-4E63-B5FB-DBB4AFB4D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A53A-5017-4E18-9D37-323B550D1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2377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2F5AC8-2DB9-4A65-AD33-7F2B3C0C0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AFECEB-D763-4424-85A7-C993C3859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12BEFF1-4605-48A5-8EB8-790609E3E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373A16B-D747-4EFA-B13C-E37D92F65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042EA-5163-4C07-BD49-F0CDCD0DC4ED}" type="datetimeFigureOut">
              <a:rPr lang="nl-NL" smtClean="0"/>
              <a:t>13-12-2022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AB5F117-EB05-46B9-84C1-4ADA1AA0F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C44CF55-4063-46C9-AD21-464D0BEFD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A53A-5017-4E18-9D37-323B550D1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000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FBFFE2-2207-4CA2-881C-1770A4F3D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FE9B100-AA0B-4722-84AC-6B92D10A12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5FD85DB-47B0-48C4-BBD4-3344163247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EB4D323-EFF2-471B-B486-7287ED9B30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A4B0201-1DA0-46B7-9A35-C522A94CCE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F1A8DB1-BF3D-4181-A873-DBDA59732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042EA-5163-4C07-BD49-F0CDCD0DC4ED}" type="datetimeFigureOut">
              <a:rPr lang="nl-NL" smtClean="0"/>
              <a:t>13-12-2022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5389536-C118-4469-8DAD-9365F127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53C55D6-11A1-48E8-B7FB-2CA1F75A4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A53A-5017-4E18-9D37-323B550D1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9706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93C127-7D44-49E8-B15A-559E2A7FF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D0E42B9-7FDD-45A5-95C6-82A403B3D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042EA-5163-4C07-BD49-F0CDCD0DC4ED}" type="datetimeFigureOut">
              <a:rPr lang="nl-NL" smtClean="0"/>
              <a:t>13-12-2022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8FDDB16-1F35-45B9-9D0A-CDACF88CA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E671BBA-1933-4915-8CBE-37CC8E4FE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A53A-5017-4E18-9D37-323B550D1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1512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5817A1E-6074-48F1-B555-F1610F83C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042EA-5163-4C07-BD49-F0CDCD0DC4ED}" type="datetimeFigureOut">
              <a:rPr lang="nl-NL" smtClean="0"/>
              <a:t>13-12-2022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0C8212D-8555-414A-A083-8B9586212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6922F0B-C839-451A-AF32-F9E445A48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A53A-5017-4E18-9D37-323B550D1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8757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85E4C4-0A1E-4EB5-8E5C-9B88E8545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089C81-8B22-4916-8A96-1869F45EF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5B5DC40-F8D6-45B4-A820-7739A921ED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5E03F4A-60FF-4634-8C69-E187D4A4C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042EA-5163-4C07-BD49-F0CDCD0DC4ED}" type="datetimeFigureOut">
              <a:rPr lang="nl-NL" smtClean="0"/>
              <a:t>13-12-2022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00FB050-89B2-4D48-B5CC-0B8E98A0F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FD368D9-0A02-4551-88C8-E04AE2006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A53A-5017-4E18-9D37-323B550D1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5244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330D65-A51D-4C37-B6DF-BE1F6CDC8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2DCFF2F-03C9-4A40-B287-BAEFE873CD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7D20871-63A9-4B3B-B787-57BD363BC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87EF533-B630-4E6D-866E-AB2E7B11D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042EA-5163-4C07-BD49-F0CDCD0DC4ED}" type="datetimeFigureOut">
              <a:rPr lang="nl-NL" smtClean="0"/>
              <a:t>13-12-2022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283E70B-ED2F-4A1E-A195-F8AE908B1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0E4B80B-2E3F-4F5A-ACD3-47B4B44A4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A53A-5017-4E18-9D37-323B550D1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4136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3AEE71-AFC8-48B6-A23D-CF28EC992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9E53718-FF31-489D-8E30-A58695626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2CB8A56-ED14-43F0-961F-5EF207FFA2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042EA-5163-4C07-BD49-F0CDCD0DC4ED}" type="datetimeFigureOut">
              <a:rPr lang="nl-NL" smtClean="0"/>
              <a:t>13-12-2022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9A9B741-3F5A-4ABD-BB78-72BFECF0DD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3311B70-2F68-4075-8069-ECB21AED4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AA53A-5017-4E18-9D37-323B550D1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5100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orsima.nl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rsima.nl/over-orsima/" TargetMode="External"/><Relationship Id="rId5" Type="http://schemas.openxmlformats.org/officeDocument/2006/relationships/hyperlink" Target="https://orsima.nl/jouw-werk-is-topsport/" TargetMode="Externa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5.png"/><Relationship Id="rId7" Type="http://schemas.openxmlformats.org/officeDocument/2006/relationships/hyperlink" Target="https://orsima.nl/over-orsima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rsima.nl/jouw-werk-is-topsport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hyperlink" Target="https://orsima.nl/over-orsima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rsima.nl/jouw-werk-is-topsport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rsima.nl/over-orsima/" TargetMode="External"/><Relationship Id="rId5" Type="http://schemas.openxmlformats.org/officeDocument/2006/relationships/hyperlink" Target="https://orsima.nl/jouw-werk-is-topsport/" TargetMode="Externa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orsima.nl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rsima.nl/over-orsima/" TargetMode="External"/><Relationship Id="rId5" Type="http://schemas.openxmlformats.org/officeDocument/2006/relationships/hyperlink" Target="https://orsima.nl/jouw-werk-is-topsport/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4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rsima.nl/over-orsima/" TargetMode="External"/><Relationship Id="rId5" Type="http://schemas.openxmlformats.org/officeDocument/2006/relationships/hyperlink" Target="https://orsima.nl/jouw-werk-is-topsport/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rsima.nl/over-orsima/" TargetMode="External"/><Relationship Id="rId5" Type="http://schemas.openxmlformats.org/officeDocument/2006/relationships/hyperlink" Target="https://orsima.nl/jouw-werk-is-topsport/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rsima.nl/over-orsima/" TargetMode="External"/><Relationship Id="rId5" Type="http://schemas.openxmlformats.org/officeDocument/2006/relationships/hyperlink" Target="https://orsima.nl/jouw-werk-is-topsport/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rsima.nl/over-orsima/" TargetMode="External"/><Relationship Id="rId11" Type="http://schemas.openxmlformats.org/officeDocument/2006/relationships/image" Target="../media/image18.jpg"/><Relationship Id="rId5" Type="http://schemas.openxmlformats.org/officeDocument/2006/relationships/hyperlink" Target="https://orsima.nl/jouw-werk-is-topsport/" TargetMode="External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rsima.nl/over-orsima/" TargetMode="External"/><Relationship Id="rId5" Type="http://schemas.openxmlformats.org/officeDocument/2006/relationships/hyperlink" Target="https://orsima.nl/jouw-werk-is-topsport/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rsima.nl/over-orsima/" TargetMode="External"/><Relationship Id="rId5" Type="http://schemas.openxmlformats.org/officeDocument/2006/relationships/hyperlink" Target="https://orsima.nl/jouw-werk-is-topsport/" TargetMode="Externa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rsima.nl/over-orsima/" TargetMode="External"/><Relationship Id="rId5" Type="http://schemas.openxmlformats.org/officeDocument/2006/relationships/hyperlink" Target="https://orsima.nl/jouw-werk-is-topsport/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person, water, buiten, persoon&#10;&#10;Automatisch gegenereerde beschrijving">
            <a:extLst>
              <a:ext uri="{FF2B5EF4-FFF2-40B4-BE49-F238E27FC236}">
                <a16:creationId xmlns:a16="http://schemas.microsoft.com/office/drawing/2014/main" id="{7DC05873-7485-8D2E-51EA-D7316299D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556" y="0"/>
            <a:ext cx="7669444" cy="51120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F85007EF-22A3-4864-A550-45AC57B8F8BC}"/>
              </a:ext>
            </a:extLst>
          </p:cNvPr>
          <p:cNvSpPr/>
          <p:nvPr/>
        </p:nvSpPr>
        <p:spPr>
          <a:xfrm rot="2641540">
            <a:off x="2099176" y="281787"/>
            <a:ext cx="539114" cy="194072"/>
          </a:xfrm>
          <a:prstGeom prst="rect">
            <a:avLst/>
          </a:prstGeom>
          <a:solidFill>
            <a:srgbClr val="FEFE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7AE58286-0683-419A-9F46-14BE88EC09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397" y="5058000"/>
            <a:ext cx="12203397" cy="180000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B11F7055-15B5-4BC1-85D9-30CAC4EA7C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574" y="3669786"/>
            <a:ext cx="3374143" cy="3188214"/>
          </a:xfrm>
          <a:prstGeom prst="rect">
            <a:avLst/>
          </a:prstGeom>
        </p:spPr>
      </p:pic>
      <p:pic>
        <p:nvPicPr>
          <p:cNvPr id="13" name="Afbeelding 12">
            <a:hlinkClick r:id="rId6"/>
            <a:extLst>
              <a:ext uri="{FF2B5EF4-FFF2-40B4-BE49-F238E27FC236}">
                <a16:creationId xmlns:a16="http://schemas.microsoft.com/office/drawing/2014/main" id="{0DCB5B6B-E569-4C7F-AD5D-8BE61A102C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18" y="434740"/>
            <a:ext cx="1931787" cy="1060572"/>
          </a:xfrm>
          <a:prstGeom prst="rect">
            <a:avLst/>
          </a:prstGeom>
        </p:spPr>
      </p:pic>
      <p:sp>
        <p:nvSpPr>
          <p:cNvPr id="15" name="Titel 1">
            <a:extLst>
              <a:ext uri="{FF2B5EF4-FFF2-40B4-BE49-F238E27FC236}">
                <a16:creationId xmlns:a16="http://schemas.microsoft.com/office/drawing/2014/main" id="{4C74F73B-B64A-4D19-BBCE-F223D68843D5}"/>
              </a:ext>
            </a:extLst>
          </p:cNvPr>
          <p:cNvSpPr txBox="1">
            <a:spLocks/>
          </p:cNvSpPr>
          <p:nvPr/>
        </p:nvSpPr>
        <p:spPr>
          <a:xfrm>
            <a:off x="-11397" y="4792532"/>
            <a:ext cx="6106628" cy="9278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Toolbox Ladders en trappen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72387523-2E9D-4AC0-99D6-DD389490EA63}"/>
              </a:ext>
            </a:extLst>
          </p:cNvPr>
          <p:cNvSpPr txBox="1">
            <a:spLocks/>
          </p:cNvSpPr>
          <p:nvPr/>
        </p:nvSpPr>
        <p:spPr>
          <a:xfrm>
            <a:off x="1917290" y="5575822"/>
            <a:ext cx="3854245" cy="421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nl-NL" sz="2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039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DBE99D80-506A-4E15-ACD1-8076D0A79494}"/>
              </a:ext>
            </a:extLst>
          </p:cNvPr>
          <p:cNvSpPr txBox="1"/>
          <p:nvPr/>
        </p:nvSpPr>
        <p:spPr>
          <a:xfrm>
            <a:off x="490472" y="1772078"/>
            <a:ext cx="8250402" cy="3613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18B00"/>
              </a:buClr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Controleer een ladder voor het gebruik op gebreken.</a:t>
            </a:r>
          </a:p>
          <a:p>
            <a:pPr marL="457200" indent="-457200">
              <a:lnSpc>
                <a:spcPct val="150000"/>
              </a:lnSpc>
              <a:buClr>
                <a:srgbClr val="F18B00"/>
              </a:buClr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Gebruik alleen een ladder als er een geldige keuringssticker op zit.</a:t>
            </a:r>
          </a:p>
          <a:p>
            <a:pPr marL="457200" indent="-457200">
              <a:lnSpc>
                <a:spcPct val="150000"/>
              </a:lnSpc>
              <a:buClr>
                <a:srgbClr val="F18B00"/>
              </a:buClr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Gebruik </a:t>
            </a:r>
            <a:r>
              <a:rPr lang="nl-NL" sz="200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alleen degelijk </a:t>
            </a: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materiaal.</a:t>
            </a:r>
            <a:b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--------------------------</a:t>
            </a:r>
          </a:p>
          <a:p>
            <a:pPr marL="457200" indent="-457200">
              <a:lnSpc>
                <a:spcPct val="150000"/>
              </a:lnSpc>
              <a:buClr>
                <a:srgbClr val="F18B00"/>
              </a:buClr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Houd de ladder schoon en goed begaanbaar.</a:t>
            </a:r>
          </a:p>
          <a:p>
            <a:pPr marL="457200" indent="-457200">
              <a:lnSpc>
                <a:spcPct val="150000"/>
              </a:lnSpc>
              <a:buClr>
                <a:srgbClr val="F18B00"/>
              </a:buClr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Clr>
                <a:srgbClr val="F18B00"/>
              </a:buClr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981D6C6-7BEB-417E-99F2-478E4B072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703" y="17701"/>
            <a:ext cx="9602313" cy="1574793"/>
          </a:xfrm>
        </p:spPr>
        <p:txBody>
          <a:bodyPr>
            <a:normAutofit/>
          </a:bodyPr>
          <a:lstStyle/>
          <a:p>
            <a:r>
              <a:rPr lang="nl-NL" sz="3200" b="1" dirty="0">
                <a:solidFill>
                  <a:srgbClr val="F18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Controle van de ladder 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A58EB13-F71E-4BCD-BA25-68238F2160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54" y="333263"/>
            <a:ext cx="1154337" cy="633744"/>
          </a:xfrm>
          <a:prstGeom prst="rect">
            <a:avLst/>
          </a:prstGeom>
        </p:spPr>
      </p:pic>
      <p:grpSp>
        <p:nvGrpSpPr>
          <p:cNvPr id="14" name="Groep 13">
            <a:extLst>
              <a:ext uri="{FF2B5EF4-FFF2-40B4-BE49-F238E27FC236}">
                <a16:creationId xmlns:a16="http://schemas.microsoft.com/office/drawing/2014/main" id="{43D4D1CC-279B-4E48-98C9-45192CB63A1A}"/>
              </a:ext>
            </a:extLst>
          </p:cNvPr>
          <p:cNvGrpSpPr/>
          <p:nvPr/>
        </p:nvGrpSpPr>
        <p:grpSpPr>
          <a:xfrm>
            <a:off x="0" y="6467639"/>
            <a:ext cx="12192000" cy="375552"/>
            <a:chOff x="-182979" y="6464747"/>
            <a:chExt cx="12192000" cy="375552"/>
          </a:xfrm>
        </p:grpSpPr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620F95EC-C3C4-47F4-92A1-3B04A86594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5509" b="14540"/>
            <a:stretch/>
          </p:blipFill>
          <p:spPr>
            <a:xfrm>
              <a:off x="-182979" y="6507035"/>
              <a:ext cx="12192000" cy="333264"/>
            </a:xfrm>
            <a:prstGeom prst="rect">
              <a:avLst/>
            </a:prstGeom>
          </p:spPr>
        </p:pic>
        <p:sp>
          <p:nvSpPr>
            <p:cNvPr id="16" name="Rechthoek 15">
              <a:hlinkClick r:id="rId5"/>
              <a:extLst>
                <a:ext uri="{FF2B5EF4-FFF2-40B4-BE49-F238E27FC236}">
                  <a16:creationId xmlns:a16="http://schemas.microsoft.com/office/drawing/2014/main" id="{1C988440-D815-4BFF-83B3-64138A167374}"/>
                </a:ext>
              </a:extLst>
            </p:cNvPr>
            <p:cNvSpPr/>
            <p:nvPr/>
          </p:nvSpPr>
          <p:spPr>
            <a:xfrm>
              <a:off x="350984" y="6464747"/>
              <a:ext cx="4269117" cy="375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buClr>
                  <a:srgbClr val="F18B00"/>
                </a:buClr>
              </a:pPr>
              <a:r>
                <a:rPr lang="nl-NL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fit &amp; sterk aan het werk | toolbox ladders en trappen</a:t>
              </a:r>
            </a:p>
          </p:txBody>
        </p:sp>
        <p:sp>
          <p:nvSpPr>
            <p:cNvPr id="17" name="Rechthoek 16">
              <a:hlinkClick r:id="rId6"/>
              <a:extLst>
                <a:ext uri="{FF2B5EF4-FFF2-40B4-BE49-F238E27FC236}">
                  <a16:creationId xmlns:a16="http://schemas.microsoft.com/office/drawing/2014/main" id="{D4946A09-F6D6-4B87-943E-6841538D9A63}"/>
                </a:ext>
              </a:extLst>
            </p:cNvPr>
            <p:cNvSpPr/>
            <p:nvPr/>
          </p:nvSpPr>
          <p:spPr>
            <a:xfrm>
              <a:off x="10500841" y="6464747"/>
              <a:ext cx="1340175" cy="375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buClr>
                  <a:srgbClr val="F18B00"/>
                </a:buClr>
              </a:pPr>
              <a:r>
                <a:rPr lang="nl-NL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www.orsima.nl</a:t>
              </a:r>
            </a:p>
          </p:txBody>
        </p:sp>
      </p:grpSp>
      <p:pic>
        <p:nvPicPr>
          <p:cNvPr id="5" name="Afbeelding 4">
            <a:extLst>
              <a:ext uri="{FF2B5EF4-FFF2-40B4-BE49-F238E27FC236}">
                <a16:creationId xmlns:a16="http://schemas.microsoft.com/office/drawing/2014/main" id="{185CBBFB-5F37-C39E-F67F-2599083881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829" y="1472432"/>
            <a:ext cx="1440000" cy="1440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FB551A1-BE38-9349-60D1-7D2DA7DE6B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31669" y="3344263"/>
            <a:ext cx="1440000" cy="13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98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C2107BA1-FDBB-8F97-3E19-E93D16E553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500" y="1634782"/>
            <a:ext cx="2753407" cy="2753407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DBE99D80-506A-4E15-ACD1-8076D0A79494}"/>
              </a:ext>
            </a:extLst>
          </p:cNvPr>
          <p:cNvSpPr txBox="1"/>
          <p:nvPr/>
        </p:nvSpPr>
        <p:spPr>
          <a:xfrm>
            <a:off x="687122" y="1772078"/>
            <a:ext cx="8024259" cy="2343655"/>
          </a:xfrm>
          <a:prstGeom prst="rect">
            <a:avLst/>
          </a:prstGeom>
          <a:solidFill>
            <a:srgbClr val="F18B00"/>
          </a:solidFill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Controleer vooraf of het bordes volledig is uitgeklapt en geborgd.</a:t>
            </a:r>
          </a:p>
          <a:p>
            <a:pPr marL="457200" indent="-457200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maximale stahoogte is het bordes.</a:t>
            </a:r>
          </a:p>
          <a:p>
            <a:pPr marL="457200" indent="-457200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 </a:t>
            </a:r>
            <a:r>
              <a:rPr lang="nl-NL" sz="2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nooit</a:t>
            </a:r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 de beugel van een trap.</a:t>
            </a:r>
          </a:p>
          <a:p>
            <a:pPr marL="457200" indent="-457200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Gebruik de beugel als knie- of handsteun.</a:t>
            </a:r>
          </a:p>
          <a:p>
            <a:pPr marL="457200" indent="-457200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Reik niet meer dan 1 armlengte uit, verplaats zonodig de trap.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981D6C6-7BEB-417E-99F2-478E4B072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703" y="17701"/>
            <a:ext cx="9602313" cy="1574793"/>
          </a:xfrm>
        </p:spPr>
        <p:txBody>
          <a:bodyPr>
            <a:normAutofit/>
          </a:bodyPr>
          <a:lstStyle/>
          <a:p>
            <a:r>
              <a:rPr lang="nl-NL" sz="3200" b="1" dirty="0">
                <a:solidFill>
                  <a:srgbClr val="F18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Veilig werken op een losse trap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A58EB13-F71E-4BCD-BA25-68238F2160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54" y="333263"/>
            <a:ext cx="1154337" cy="633744"/>
          </a:xfrm>
          <a:prstGeom prst="rect">
            <a:avLst/>
          </a:prstGeom>
        </p:spPr>
      </p:pic>
      <p:grpSp>
        <p:nvGrpSpPr>
          <p:cNvPr id="14" name="Groep 13">
            <a:extLst>
              <a:ext uri="{FF2B5EF4-FFF2-40B4-BE49-F238E27FC236}">
                <a16:creationId xmlns:a16="http://schemas.microsoft.com/office/drawing/2014/main" id="{43D4D1CC-279B-4E48-98C9-45192CB63A1A}"/>
              </a:ext>
            </a:extLst>
          </p:cNvPr>
          <p:cNvGrpSpPr/>
          <p:nvPr/>
        </p:nvGrpSpPr>
        <p:grpSpPr>
          <a:xfrm>
            <a:off x="0" y="6467639"/>
            <a:ext cx="12192000" cy="375552"/>
            <a:chOff x="-182979" y="6464747"/>
            <a:chExt cx="12192000" cy="375552"/>
          </a:xfrm>
        </p:grpSpPr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620F95EC-C3C4-47F4-92A1-3B04A86594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5509" b="14540"/>
            <a:stretch/>
          </p:blipFill>
          <p:spPr>
            <a:xfrm>
              <a:off x="-182979" y="6507035"/>
              <a:ext cx="12192000" cy="333264"/>
            </a:xfrm>
            <a:prstGeom prst="rect">
              <a:avLst/>
            </a:prstGeom>
          </p:spPr>
        </p:pic>
        <p:sp>
          <p:nvSpPr>
            <p:cNvPr id="16" name="Rechthoek 15">
              <a:hlinkClick r:id="rId6"/>
              <a:extLst>
                <a:ext uri="{FF2B5EF4-FFF2-40B4-BE49-F238E27FC236}">
                  <a16:creationId xmlns:a16="http://schemas.microsoft.com/office/drawing/2014/main" id="{1C988440-D815-4BFF-83B3-64138A167374}"/>
                </a:ext>
              </a:extLst>
            </p:cNvPr>
            <p:cNvSpPr/>
            <p:nvPr/>
          </p:nvSpPr>
          <p:spPr>
            <a:xfrm>
              <a:off x="350984" y="6464747"/>
              <a:ext cx="4269117" cy="375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buClr>
                  <a:srgbClr val="F18B00"/>
                </a:buClr>
              </a:pPr>
              <a:r>
                <a:rPr lang="nl-NL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fit &amp; sterk aan het werk | toolbox ladders en trappen</a:t>
              </a:r>
            </a:p>
          </p:txBody>
        </p:sp>
        <p:sp>
          <p:nvSpPr>
            <p:cNvPr id="17" name="Rechthoek 16">
              <a:hlinkClick r:id="rId7"/>
              <a:extLst>
                <a:ext uri="{FF2B5EF4-FFF2-40B4-BE49-F238E27FC236}">
                  <a16:creationId xmlns:a16="http://schemas.microsoft.com/office/drawing/2014/main" id="{D4946A09-F6D6-4B87-943E-6841538D9A63}"/>
                </a:ext>
              </a:extLst>
            </p:cNvPr>
            <p:cNvSpPr/>
            <p:nvPr/>
          </p:nvSpPr>
          <p:spPr>
            <a:xfrm>
              <a:off x="10500841" y="6464747"/>
              <a:ext cx="1340175" cy="375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buClr>
                  <a:srgbClr val="F18B00"/>
                </a:buClr>
              </a:pPr>
              <a:r>
                <a:rPr lang="nl-NL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www.orsima.nl</a:t>
              </a:r>
            </a:p>
          </p:txBody>
        </p:sp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8D0D1D12-4E70-80B3-E8BF-D0E8A2EB472C}"/>
              </a:ext>
            </a:extLst>
          </p:cNvPr>
          <p:cNvSpPr txBox="1"/>
          <p:nvPr/>
        </p:nvSpPr>
        <p:spPr>
          <a:xfrm>
            <a:off x="2029753" y="5188600"/>
            <a:ext cx="6838943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18B00"/>
              </a:buClr>
            </a:pP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Worden deze punten bij ons in de praktijk goed toegepast?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FB0EFC2-315A-2320-F38E-BBE926B231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122" y="4752994"/>
            <a:ext cx="1209844" cy="121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3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349586FC-6A0E-88CE-5E10-5F969C529B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300" y="2107583"/>
            <a:ext cx="2753407" cy="2753407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B20A3AA6-33C5-4EFB-9D0D-C653878AC4D3}"/>
              </a:ext>
            </a:extLst>
          </p:cNvPr>
          <p:cNvSpPr txBox="1">
            <a:spLocks/>
          </p:cNvSpPr>
          <p:nvPr/>
        </p:nvSpPr>
        <p:spPr>
          <a:xfrm>
            <a:off x="2239765" y="407152"/>
            <a:ext cx="8408569" cy="846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>
                <a:solidFill>
                  <a:srgbClr val="F18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Ladders en trappen: Tips voor de praktijk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086D17A5-1029-453F-BB6E-45978B775E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54" y="333263"/>
            <a:ext cx="1154337" cy="633744"/>
          </a:xfrm>
          <a:prstGeom prst="rect">
            <a:avLst/>
          </a:prstGeom>
        </p:spPr>
      </p:pic>
      <p:grpSp>
        <p:nvGrpSpPr>
          <p:cNvPr id="23" name="Groep 22">
            <a:extLst>
              <a:ext uri="{FF2B5EF4-FFF2-40B4-BE49-F238E27FC236}">
                <a16:creationId xmlns:a16="http://schemas.microsoft.com/office/drawing/2014/main" id="{FC5FAFB2-D7A6-4312-A975-26431A58D202}"/>
              </a:ext>
            </a:extLst>
          </p:cNvPr>
          <p:cNvGrpSpPr/>
          <p:nvPr/>
        </p:nvGrpSpPr>
        <p:grpSpPr>
          <a:xfrm>
            <a:off x="0" y="6464747"/>
            <a:ext cx="12192000" cy="393254"/>
            <a:chOff x="0" y="6464747"/>
            <a:chExt cx="12192000" cy="393254"/>
          </a:xfrm>
        </p:grpSpPr>
        <p:pic>
          <p:nvPicPr>
            <p:cNvPr id="24" name="Afbeelding 23">
              <a:extLst>
                <a:ext uri="{FF2B5EF4-FFF2-40B4-BE49-F238E27FC236}">
                  <a16:creationId xmlns:a16="http://schemas.microsoft.com/office/drawing/2014/main" id="{5292426E-25BE-4461-AADD-DF9A29E522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5509" b="14540"/>
            <a:stretch/>
          </p:blipFill>
          <p:spPr>
            <a:xfrm>
              <a:off x="0" y="6524737"/>
              <a:ext cx="12192000" cy="333264"/>
            </a:xfrm>
            <a:prstGeom prst="rect">
              <a:avLst/>
            </a:prstGeom>
          </p:spPr>
        </p:pic>
        <p:sp>
          <p:nvSpPr>
            <p:cNvPr id="25" name="Rechthoek 24">
              <a:hlinkClick r:id="rId6"/>
              <a:extLst>
                <a:ext uri="{FF2B5EF4-FFF2-40B4-BE49-F238E27FC236}">
                  <a16:creationId xmlns:a16="http://schemas.microsoft.com/office/drawing/2014/main" id="{F2D54517-43E2-4EEC-AB53-C8F98E2C7CE1}"/>
                </a:ext>
              </a:extLst>
            </p:cNvPr>
            <p:cNvSpPr/>
            <p:nvPr/>
          </p:nvSpPr>
          <p:spPr>
            <a:xfrm>
              <a:off x="350984" y="6464747"/>
              <a:ext cx="4269117" cy="375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buClr>
                  <a:srgbClr val="F18B00"/>
                </a:buClr>
              </a:pPr>
              <a:r>
                <a:rPr lang="nl-NL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fit &amp; sterk aan het werk | toolbox ladders en trappen</a:t>
              </a:r>
            </a:p>
          </p:txBody>
        </p:sp>
        <p:sp>
          <p:nvSpPr>
            <p:cNvPr id="26" name="Rechthoek 25">
              <a:hlinkClick r:id="rId7"/>
              <a:extLst>
                <a:ext uri="{FF2B5EF4-FFF2-40B4-BE49-F238E27FC236}">
                  <a16:creationId xmlns:a16="http://schemas.microsoft.com/office/drawing/2014/main" id="{FF20F785-07CF-4FB4-A211-CD906C981A1C}"/>
                </a:ext>
              </a:extLst>
            </p:cNvPr>
            <p:cNvSpPr/>
            <p:nvPr/>
          </p:nvSpPr>
          <p:spPr>
            <a:xfrm>
              <a:off x="10500841" y="6464747"/>
              <a:ext cx="1340175" cy="375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buClr>
                  <a:srgbClr val="F18B00"/>
                </a:buClr>
              </a:pPr>
              <a:r>
                <a:rPr lang="nl-NL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www.orsima.nl</a:t>
              </a:r>
            </a:p>
          </p:txBody>
        </p:sp>
      </p:grpSp>
      <p:sp>
        <p:nvSpPr>
          <p:cNvPr id="18" name="Tekstvak 17">
            <a:extLst>
              <a:ext uri="{FF2B5EF4-FFF2-40B4-BE49-F238E27FC236}">
                <a16:creationId xmlns:a16="http://schemas.microsoft.com/office/drawing/2014/main" id="{850D4C7F-38C8-43F5-B377-375B008FD953}"/>
              </a:ext>
            </a:extLst>
          </p:cNvPr>
          <p:cNvSpPr txBox="1"/>
          <p:nvPr/>
        </p:nvSpPr>
        <p:spPr>
          <a:xfrm>
            <a:off x="647327" y="1427602"/>
            <a:ext cx="8408569" cy="4113370"/>
          </a:xfrm>
          <a:prstGeom prst="rect">
            <a:avLst/>
          </a:prstGeom>
          <a:solidFill>
            <a:srgbClr val="F18B00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Bedenk dat vallen van een trap of ladder tot ernstig letsel kan leiden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Gebruik alleen ladders en trappen als het niet anders kan, </a:t>
            </a:r>
            <a:br>
              <a:rPr lang="nl-NL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én alleen kortdurend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Zet een ladder altijd onder een hoek van ongeveer 75° 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Voorkom het wegglijden van de ladder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Gebruik alleen een ladder of losse trap als er een geldige keuringssticker op zit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Controleer de ladder of trap voor het gebruik</a:t>
            </a:r>
            <a:r>
              <a:rPr lang="nl-NL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60657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">
            <a:extLst>
              <a:ext uri="{FF2B5EF4-FFF2-40B4-BE49-F238E27FC236}">
                <a16:creationId xmlns:a16="http://schemas.microsoft.com/office/drawing/2014/main" id="{B20A3AA6-33C5-4EFB-9D0D-C653878AC4D3}"/>
              </a:ext>
            </a:extLst>
          </p:cNvPr>
          <p:cNvSpPr txBox="1">
            <a:spLocks/>
          </p:cNvSpPr>
          <p:nvPr/>
        </p:nvSpPr>
        <p:spPr>
          <a:xfrm>
            <a:off x="2239766" y="407152"/>
            <a:ext cx="6534018" cy="846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>
                <a:solidFill>
                  <a:srgbClr val="F18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Zijn er nog vragen?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086D17A5-1029-453F-BB6E-45978B775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54" y="333263"/>
            <a:ext cx="1154337" cy="633744"/>
          </a:xfrm>
          <a:prstGeom prst="rect">
            <a:avLst/>
          </a:prstGeom>
        </p:spPr>
      </p:pic>
      <p:grpSp>
        <p:nvGrpSpPr>
          <p:cNvPr id="23" name="Groep 22">
            <a:extLst>
              <a:ext uri="{FF2B5EF4-FFF2-40B4-BE49-F238E27FC236}">
                <a16:creationId xmlns:a16="http://schemas.microsoft.com/office/drawing/2014/main" id="{FC5FAFB2-D7A6-4312-A975-26431A58D202}"/>
              </a:ext>
            </a:extLst>
          </p:cNvPr>
          <p:cNvGrpSpPr/>
          <p:nvPr/>
        </p:nvGrpSpPr>
        <p:grpSpPr>
          <a:xfrm>
            <a:off x="0" y="6464747"/>
            <a:ext cx="12192000" cy="393254"/>
            <a:chOff x="0" y="6464747"/>
            <a:chExt cx="12192000" cy="393254"/>
          </a:xfrm>
        </p:grpSpPr>
        <p:pic>
          <p:nvPicPr>
            <p:cNvPr id="24" name="Afbeelding 23">
              <a:extLst>
                <a:ext uri="{FF2B5EF4-FFF2-40B4-BE49-F238E27FC236}">
                  <a16:creationId xmlns:a16="http://schemas.microsoft.com/office/drawing/2014/main" id="{5292426E-25BE-4461-AADD-DF9A29E522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5509" b="14540"/>
            <a:stretch/>
          </p:blipFill>
          <p:spPr>
            <a:xfrm>
              <a:off x="0" y="6524737"/>
              <a:ext cx="12192000" cy="333264"/>
            </a:xfrm>
            <a:prstGeom prst="rect">
              <a:avLst/>
            </a:prstGeom>
          </p:spPr>
        </p:pic>
        <p:sp>
          <p:nvSpPr>
            <p:cNvPr id="25" name="Rechthoek 24">
              <a:hlinkClick r:id="rId5"/>
              <a:extLst>
                <a:ext uri="{FF2B5EF4-FFF2-40B4-BE49-F238E27FC236}">
                  <a16:creationId xmlns:a16="http://schemas.microsoft.com/office/drawing/2014/main" id="{F2D54517-43E2-4EEC-AB53-C8F98E2C7CE1}"/>
                </a:ext>
              </a:extLst>
            </p:cNvPr>
            <p:cNvSpPr/>
            <p:nvPr/>
          </p:nvSpPr>
          <p:spPr>
            <a:xfrm>
              <a:off x="350984" y="6464747"/>
              <a:ext cx="4269117" cy="375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buClr>
                  <a:srgbClr val="F18B00"/>
                </a:buClr>
              </a:pPr>
              <a:r>
                <a:rPr lang="nl-NL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fit &amp; sterk aan het werk | toolbox ladders en trappen</a:t>
              </a:r>
            </a:p>
          </p:txBody>
        </p:sp>
        <p:sp>
          <p:nvSpPr>
            <p:cNvPr id="26" name="Rechthoek 25">
              <a:hlinkClick r:id="rId6"/>
              <a:extLst>
                <a:ext uri="{FF2B5EF4-FFF2-40B4-BE49-F238E27FC236}">
                  <a16:creationId xmlns:a16="http://schemas.microsoft.com/office/drawing/2014/main" id="{FF20F785-07CF-4FB4-A211-CD906C981A1C}"/>
                </a:ext>
              </a:extLst>
            </p:cNvPr>
            <p:cNvSpPr/>
            <p:nvPr/>
          </p:nvSpPr>
          <p:spPr>
            <a:xfrm>
              <a:off x="10500841" y="6464747"/>
              <a:ext cx="1340175" cy="375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buClr>
                  <a:srgbClr val="F18B00"/>
                </a:buClr>
              </a:pPr>
              <a:r>
                <a:rPr lang="nl-NL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www.orsima.nl</a:t>
              </a:r>
            </a:p>
          </p:txBody>
        </p:sp>
      </p:grpSp>
      <p:sp>
        <p:nvSpPr>
          <p:cNvPr id="18" name="Tekstvak 17">
            <a:extLst>
              <a:ext uri="{FF2B5EF4-FFF2-40B4-BE49-F238E27FC236}">
                <a16:creationId xmlns:a16="http://schemas.microsoft.com/office/drawing/2014/main" id="{850D4C7F-38C8-43F5-B377-375B008FD953}"/>
              </a:ext>
            </a:extLst>
          </p:cNvPr>
          <p:cNvSpPr txBox="1"/>
          <p:nvPr/>
        </p:nvSpPr>
        <p:spPr>
          <a:xfrm>
            <a:off x="-10113935" y="956376"/>
            <a:ext cx="2703303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rgbClr val="F18B00"/>
              </a:buClr>
            </a:pPr>
            <a:endParaRPr lang="nl-NL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18B00"/>
              </a:buClr>
            </a:pPr>
            <a:endParaRPr lang="nl-NL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18B00"/>
              </a:buClr>
            </a:pPr>
            <a:endParaRPr lang="nl-NL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18B00"/>
              </a:buClr>
            </a:pPr>
            <a:endParaRPr lang="nl-NL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18B00"/>
              </a:buClr>
            </a:pPr>
            <a:endParaRPr lang="nl-NL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18B00"/>
              </a:buClr>
            </a:pPr>
            <a:endParaRPr lang="nl-NL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18B00"/>
              </a:buClr>
            </a:pPr>
            <a:endParaRPr lang="nl-NL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18B00"/>
              </a:buClr>
            </a:pPr>
            <a:endParaRPr lang="nl-NL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18B00"/>
              </a:buClr>
            </a:pPr>
            <a:endParaRPr lang="nl-NL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18B00"/>
              </a:buClr>
            </a:pPr>
            <a:endParaRPr lang="nl-NL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18B00"/>
              </a:buClr>
            </a:pPr>
            <a:endParaRPr lang="nl-NL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18B00"/>
              </a:buClr>
            </a:pPr>
            <a:endParaRPr lang="nl-NL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18B00"/>
              </a:buClr>
            </a:pPr>
            <a:endParaRPr lang="nl-NL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18B00"/>
              </a:buClr>
            </a:pPr>
            <a:endParaRPr lang="nl-NL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18B00"/>
              </a:buClr>
            </a:pPr>
            <a:r>
              <a:rPr lang="nl-NL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nl-NL" dirty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C8233C1-799F-9A4D-B6B2-A2A4739E98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663683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49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person, water, buiten, persoon&#10;&#10;Automatisch gegenereerde beschrijving">
            <a:extLst>
              <a:ext uri="{FF2B5EF4-FFF2-40B4-BE49-F238E27FC236}">
                <a16:creationId xmlns:a16="http://schemas.microsoft.com/office/drawing/2014/main" id="{1E75758B-07F0-5E00-9E97-93677ACC8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556" y="0"/>
            <a:ext cx="7669444" cy="51120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F85007EF-22A3-4864-A550-45AC57B8F8BC}"/>
              </a:ext>
            </a:extLst>
          </p:cNvPr>
          <p:cNvSpPr/>
          <p:nvPr/>
        </p:nvSpPr>
        <p:spPr>
          <a:xfrm rot="2641540">
            <a:off x="2099176" y="281787"/>
            <a:ext cx="539114" cy="194072"/>
          </a:xfrm>
          <a:prstGeom prst="rect">
            <a:avLst/>
          </a:prstGeom>
          <a:solidFill>
            <a:srgbClr val="FEFE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7AE58286-0683-419A-9F46-14BE88EC09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397" y="5058000"/>
            <a:ext cx="12203397" cy="180000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B11F7055-15B5-4BC1-85D9-30CAC4EA7C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574" y="3669786"/>
            <a:ext cx="3374143" cy="3188214"/>
          </a:xfrm>
          <a:prstGeom prst="rect">
            <a:avLst/>
          </a:prstGeom>
        </p:spPr>
      </p:pic>
      <p:pic>
        <p:nvPicPr>
          <p:cNvPr id="13" name="Afbeelding 12">
            <a:hlinkClick r:id="rId6"/>
            <a:extLst>
              <a:ext uri="{FF2B5EF4-FFF2-40B4-BE49-F238E27FC236}">
                <a16:creationId xmlns:a16="http://schemas.microsoft.com/office/drawing/2014/main" id="{0DCB5B6B-E569-4C7F-AD5D-8BE61A102C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18" y="434740"/>
            <a:ext cx="1931787" cy="1060572"/>
          </a:xfrm>
          <a:prstGeom prst="rect">
            <a:avLst/>
          </a:prstGeom>
        </p:spPr>
      </p:pic>
      <p:sp>
        <p:nvSpPr>
          <p:cNvPr id="15" name="Titel 1">
            <a:extLst>
              <a:ext uri="{FF2B5EF4-FFF2-40B4-BE49-F238E27FC236}">
                <a16:creationId xmlns:a16="http://schemas.microsoft.com/office/drawing/2014/main" id="{4C74F73B-B64A-4D19-BBCE-F223D68843D5}"/>
              </a:ext>
            </a:extLst>
          </p:cNvPr>
          <p:cNvSpPr txBox="1">
            <a:spLocks/>
          </p:cNvSpPr>
          <p:nvPr/>
        </p:nvSpPr>
        <p:spPr>
          <a:xfrm>
            <a:off x="-11397" y="4792532"/>
            <a:ext cx="6106628" cy="9278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Toolbox Ladders en trappen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72387523-2E9D-4AC0-99D6-DD389490EA63}"/>
              </a:ext>
            </a:extLst>
          </p:cNvPr>
          <p:cNvSpPr txBox="1">
            <a:spLocks/>
          </p:cNvSpPr>
          <p:nvPr/>
        </p:nvSpPr>
        <p:spPr>
          <a:xfrm>
            <a:off x="1917290" y="5575822"/>
            <a:ext cx="3854245" cy="421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nl-NL" sz="2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D4136EFB-8FCF-4D55-A748-063AFD48EFA6}"/>
              </a:ext>
            </a:extLst>
          </p:cNvPr>
          <p:cNvSpPr txBox="1">
            <a:spLocks/>
          </p:cNvSpPr>
          <p:nvPr/>
        </p:nvSpPr>
        <p:spPr>
          <a:xfrm>
            <a:off x="314946" y="3140364"/>
            <a:ext cx="2936253" cy="1706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nl-NL" sz="5200" b="1" dirty="0">
                <a:solidFill>
                  <a:srgbClr val="F18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Bedankt</a:t>
            </a:r>
          </a:p>
          <a:p>
            <a:pPr>
              <a:lnSpc>
                <a:spcPct val="120000"/>
              </a:lnSpc>
            </a:pPr>
            <a:r>
              <a:rPr lang="nl-NL" sz="5200" b="1" dirty="0">
                <a:solidFill>
                  <a:srgbClr val="F18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 je</a:t>
            </a:r>
          </a:p>
          <a:p>
            <a:pPr>
              <a:lnSpc>
                <a:spcPct val="120000"/>
              </a:lnSpc>
            </a:pPr>
            <a:r>
              <a:rPr lang="nl-NL" sz="5200" b="1" dirty="0">
                <a:solidFill>
                  <a:srgbClr val="F18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aandacht!</a:t>
            </a:r>
          </a:p>
        </p:txBody>
      </p:sp>
    </p:spTree>
    <p:extLst>
      <p:ext uri="{BB962C8B-B14F-4D97-AF65-F5344CB8AC3E}">
        <p14:creationId xmlns:p14="http://schemas.microsoft.com/office/powerpoint/2010/main" val="2002635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DBE99D80-506A-4E15-ACD1-8076D0A79494}"/>
              </a:ext>
            </a:extLst>
          </p:cNvPr>
          <p:cNvSpPr txBox="1"/>
          <p:nvPr/>
        </p:nvSpPr>
        <p:spPr>
          <a:xfrm>
            <a:off x="584002" y="1744982"/>
            <a:ext cx="10800000" cy="176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18B00"/>
              </a:buClr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 welke hoek zet je de ladder neer?</a:t>
            </a:r>
          </a:p>
          <a:p>
            <a:pPr>
              <a:lnSpc>
                <a:spcPct val="150000"/>
              </a:lnSpc>
              <a:buClr>
                <a:srgbClr val="F18B00"/>
              </a:buClr>
            </a:pPr>
            <a:endParaRPr lang="nl-NL" sz="2800" dirty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F18B00"/>
              </a:buClr>
            </a:pPr>
            <a:endParaRPr lang="nl-NL" sz="2800" dirty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981D6C6-7BEB-417E-99F2-478E4B072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703" y="17701"/>
            <a:ext cx="9602313" cy="1574793"/>
          </a:xfrm>
        </p:spPr>
        <p:txBody>
          <a:bodyPr>
            <a:normAutofit/>
          </a:bodyPr>
          <a:lstStyle/>
          <a:p>
            <a:r>
              <a:rPr lang="nl-NL" sz="3200" b="1" dirty="0">
                <a:solidFill>
                  <a:srgbClr val="F18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Quiz trappen en ladders 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A58EB13-F71E-4BCD-BA25-68238F2160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54" y="333263"/>
            <a:ext cx="1154337" cy="633744"/>
          </a:xfrm>
          <a:prstGeom prst="rect">
            <a:avLst/>
          </a:prstGeom>
        </p:spPr>
      </p:pic>
      <p:grpSp>
        <p:nvGrpSpPr>
          <p:cNvPr id="14" name="Groep 13">
            <a:extLst>
              <a:ext uri="{FF2B5EF4-FFF2-40B4-BE49-F238E27FC236}">
                <a16:creationId xmlns:a16="http://schemas.microsoft.com/office/drawing/2014/main" id="{43D4D1CC-279B-4E48-98C9-45192CB63A1A}"/>
              </a:ext>
            </a:extLst>
          </p:cNvPr>
          <p:cNvGrpSpPr/>
          <p:nvPr/>
        </p:nvGrpSpPr>
        <p:grpSpPr>
          <a:xfrm>
            <a:off x="0" y="6467639"/>
            <a:ext cx="12192000" cy="375552"/>
            <a:chOff x="-182979" y="6464747"/>
            <a:chExt cx="12192000" cy="375552"/>
          </a:xfrm>
        </p:grpSpPr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620F95EC-C3C4-47F4-92A1-3B04A86594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5509" b="14540"/>
            <a:stretch/>
          </p:blipFill>
          <p:spPr>
            <a:xfrm>
              <a:off x="-182979" y="6507035"/>
              <a:ext cx="12192000" cy="333264"/>
            </a:xfrm>
            <a:prstGeom prst="rect">
              <a:avLst/>
            </a:prstGeom>
          </p:spPr>
        </p:pic>
        <p:sp>
          <p:nvSpPr>
            <p:cNvPr id="16" name="Rechthoek 15">
              <a:hlinkClick r:id="rId5"/>
              <a:extLst>
                <a:ext uri="{FF2B5EF4-FFF2-40B4-BE49-F238E27FC236}">
                  <a16:creationId xmlns:a16="http://schemas.microsoft.com/office/drawing/2014/main" id="{1C988440-D815-4BFF-83B3-64138A167374}"/>
                </a:ext>
              </a:extLst>
            </p:cNvPr>
            <p:cNvSpPr/>
            <p:nvPr/>
          </p:nvSpPr>
          <p:spPr>
            <a:xfrm>
              <a:off x="350984" y="6464747"/>
              <a:ext cx="4269117" cy="375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buClr>
                  <a:srgbClr val="F18B00"/>
                </a:buClr>
              </a:pPr>
              <a:r>
                <a:rPr lang="nl-NL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fit &amp; sterk aan het werk | toolbox ladders en trappen</a:t>
              </a:r>
            </a:p>
          </p:txBody>
        </p:sp>
        <p:sp>
          <p:nvSpPr>
            <p:cNvPr id="17" name="Rechthoek 16">
              <a:hlinkClick r:id="rId6"/>
              <a:extLst>
                <a:ext uri="{FF2B5EF4-FFF2-40B4-BE49-F238E27FC236}">
                  <a16:creationId xmlns:a16="http://schemas.microsoft.com/office/drawing/2014/main" id="{D4946A09-F6D6-4B87-943E-6841538D9A63}"/>
                </a:ext>
              </a:extLst>
            </p:cNvPr>
            <p:cNvSpPr/>
            <p:nvPr/>
          </p:nvSpPr>
          <p:spPr>
            <a:xfrm>
              <a:off x="10500841" y="6464747"/>
              <a:ext cx="1340175" cy="375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buClr>
                  <a:srgbClr val="F18B00"/>
                </a:buClr>
              </a:pPr>
              <a:r>
                <a:rPr lang="nl-NL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www.orsima.nl</a:t>
              </a:r>
            </a:p>
          </p:txBody>
        </p:sp>
      </p:grpSp>
      <p:pic>
        <p:nvPicPr>
          <p:cNvPr id="4" name="Afbeelding 3">
            <a:extLst>
              <a:ext uri="{FF2B5EF4-FFF2-40B4-BE49-F238E27FC236}">
                <a16:creationId xmlns:a16="http://schemas.microsoft.com/office/drawing/2014/main" id="{7E63CCC1-422C-F96B-FACB-C76EAB2660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7925">
            <a:off x="717243" y="2988418"/>
            <a:ext cx="2520000" cy="204188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DAAF57D-4995-5054-0087-0CCA522F7C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247" y="3061322"/>
            <a:ext cx="2520000" cy="204188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5999469-60C1-C913-FE93-9A5C69F243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878">
            <a:off x="7437592" y="3061322"/>
            <a:ext cx="2520000" cy="2041880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E54F53F5-A90D-8418-5B3F-E65DFED6D940}"/>
              </a:ext>
            </a:extLst>
          </p:cNvPr>
          <p:cNvSpPr txBox="1"/>
          <p:nvPr/>
        </p:nvSpPr>
        <p:spPr>
          <a:xfrm>
            <a:off x="1446301" y="5270999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78A7"/>
                </a:solidFill>
              </a:rPr>
              <a:t>50°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8488F4-8551-881E-DA0E-230166994492}"/>
              </a:ext>
            </a:extLst>
          </p:cNvPr>
          <p:cNvSpPr txBox="1"/>
          <p:nvPr/>
        </p:nvSpPr>
        <p:spPr>
          <a:xfrm>
            <a:off x="4709103" y="5231130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78A7"/>
                </a:solidFill>
              </a:rPr>
              <a:t>75°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553247F1-059B-DFD7-7B19-4674CD62C5FB}"/>
              </a:ext>
            </a:extLst>
          </p:cNvPr>
          <p:cNvSpPr txBox="1"/>
          <p:nvPr/>
        </p:nvSpPr>
        <p:spPr>
          <a:xfrm>
            <a:off x="8166650" y="5316327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78A7"/>
                </a:solidFill>
              </a:rPr>
              <a:t>85°</a:t>
            </a:r>
          </a:p>
        </p:txBody>
      </p:sp>
    </p:spTree>
    <p:extLst>
      <p:ext uri="{BB962C8B-B14F-4D97-AF65-F5344CB8AC3E}">
        <p14:creationId xmlns:p14="http://schemas.microsoft.com/office/powerpoint/2010/main" val="2124012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DBE99D80-506A-4E15-ACD1-8076D0A79494}"/>
              </a:ext>
            </a:extLst>
          </p:cNvPr>
          <p:cNvSpPr txBox="1"/>
          <p:nvPr/>
        </p:nvSpPr>
        <p:spPr>
          <a:xfrm>
            <a:off x="584002" y="1744982"/>
            <a:ext cx="10800000" cy="176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18B00"/>
              </a:buClr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 welke afstand mag je nog werken als je op de trap staat?</a:t>
            </a:r>
          </a:p>
          <a:p>
            <a:pPr>
              <a:lnSpc>
                <a:spcPct val="150000"/>
              </a:lnSpc>
              <a:buClr>
                <a:srgbClr val="F18B00"/>
              </a:buClr>
            </a:pPr>
            <a:endParaRPr lang="nl-NL" sz="2800" dirty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F18B00"/>
              </a:buClr>
            </a:pPr>
            <a:endParaRPr lang="nl-NL" sz="2800" dirty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981D6C6-7BEB-417E-99F2-478E4B072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703" y="17701"/>
            <a:ext cx="9602313" cy="1574793"/>
          </a:xfrm>
        </p:spPr>
        <p:txBody>
          <a:bodyPr>
            <a:normAutofit/>
          </a:bodyPr>
          <a:lstStyle/>
          <a:p>
            <a:r>
              <a:rPr lang="nl-NL" sz="3200" b="1" dirty="0">
                <a:solidFill>
                  <a:srgbClr val="F18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Quiz trappen en ladders 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A58EB13-F71E-4BCD-BA25-68238F2160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54" y="333263"/>
            <a:ext cx="1154337" cy="633744"/>
          </a:xfrm>
          <a:prstGeom prst="rect">
            <a:avLst/>
          </a:prstGeom>
        </p:spPr>
      </p:pic>
      <p:grpSp>
        <p:nvGrpSpPr>
          <p:cNvPr id="14" name="Groep 13">
            <a:extLst>
              <a:ext uri="{FF2B5EF4-FFF2-40B4-BE49-F238E27FC236}">
                <a16:creationId xmlns:a16="http://schemas.microsoft.com/office/drawing/2014/main" id="{43D4D1CC-279B-4E48-98C9-45192CB63A1A}"/>
              </a:ext>
            </a:extLst>
          </p:cNvPr>
          <p:cNvGrpSpPr/>
          <p:nvPr/>
        </p:nvGrpSpPr>
        <p:grpSpPr>
          <a:xfrm>
            <a:off x="0" y="6467639"/>
            <a:ext cx="12192000" cy="375552"/>
            <a:chOff x="-182979" y="6464747"/>
            <a:chExt cx="12192000" cy="375552"/>
          </a:xfrm>
        </p:grpSpPr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620F95EC-C3C4-47F4-92A1-3B04A86594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5509" b="14540"/>
            <a:stretch/>
          </p:blipFill>
          <p:spPr>
            <a:xfrm>
              <a:off x="-182979" y="6507035"/>
              <a:ext cx="12192000" cy="333264"/>
            </a:xfrm>
            <a:prstGeom prst="rect">
              <a:avLst/>
            </a:prstGeom>
          </p:spPr>
        </p:pic>
        <p:sp>
          <p:nvSpPr>
            <p:cNvPr id="16" name="Rechthoek 15">
              <a:hlinkClick r:id="rId5"/>
              <a:extLst>
                <a:ext uri="{FF2B5EF4-FFF2-40B4-BE49-F238E27FC236}">
                  <a16:creationId xmlns:a16="http://schemas.microsoft.com/office/drawing/2014/main" id="{1C988440-D815-4BFF-83B3-64138A167374}"/>
                </a:ext>
              </a:extLst>
            </p:cNvPr>
            <p:cNvSpPr/>
            <p:nvPr/>
          </p:nvSpPr>
          <p:spPr>
            <a:xfrm>
              <a:off x="350984" y="6464747"/>
              <a:ext cx="4269117" cy="375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buClr>
                  <a:srgbClr val="F18B00"/>
                </a:buClr>
              </a:pPr>
              <a:r>
                <a:rPr lang="nl-NL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fit &amp; sterk aan het werk | toolbox ladders en trappen</a:t>
              </a:r>
            </a:p>
          </p:txBody>
        </p:sp>
        <p:sp>
          <p:nvSpPr>
            <p:cNvPr id="17" name="Rechthoek 16">
              <a:hlinkClick r:id="rId6"/>
              <a:extLst>
                <a:ext uri="{FF2B5EF4-FFF2-40B4-BE49-F238E27FC236}">
                  <a16:creationId xmlns:a16="http://schemas.microsoft.com/office/drawing/2014/main" id="{D4946A09-F6D6-4B87-943E-6841538D9A63}"/>
                </a:ext>
              </a:extLst>
            </p:cNvPr>
            <p:cNvSpPr/>
            <p:nvPr/>
          </p:nvSpPr>
          <p:spPr>
            <a:xfrm>
              <a:off x="10500841" y="6464747"/>
              <a:ext cx="1340175" cy="375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buClr>
                  <a:srgbClr val="F18B00"/>
                </a:buClr>
              </a:pPr>
              <a:r>
                <a:rPr lang="nl-NL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www.orsima.nl</a:t>
              </a:r>
            </a:p>
          </p:txBody>
        </p:sp>
      </p:grpSp>
      <p:sp>
        <p:nvSpPr>
          <p:cNvPr id="12" name="Tekstvak 11">
            <a:extLst>
              <a:ext uri="{FF2B5EF4-FFF2-40B4-BE49-F238E27FC236}">
                <a16:creationId xmlns:a16="http://schemas.microsoft.com/office/drawing/2014/main" id="{E54F53F5-A90D-8418-5B3F-E65DFED6D940}"/>
              </a:ext>
            </a:extLst>
          </p:cNvPr>
          <p:cNvSpPr txBox="1"/>
          <p:nvPr/>
        </p:nvSpPr>
        <p:spPr>
          <a:xfrm>
            <a:off x="1227201" y="5316327"/>
            <a:ext cx="1994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78A7"/>
                </a:solidFill>
              </a:rPr>
              <a:t>Binnen handbereik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88488F4-8551-881E-DA0E-230166994492}"/>
              </a:ext>
            </a:extLst>
          </p:cNvPr>
          <p:cNvSpPr txBox="1"/>
          <p:nvPr/>
        </p:nvSpPr>
        <p:spPr>
          <a:xfrm>
            <a:off x="4639690" y="5236280"/>
            <a:ext cx="2173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78A7"/>
                </a:solidFill>
              </a:rPr>
              <a:t>Je mag de arm een beetje uitstrekken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553247F1-059B-DFD7-7B19-4674CD62C5FB}"/>
              </a:ext>
            </a:extLst>
          </p:cNvPr>
          <p:cNvSpPr txBox="1"/>
          <p:nvPr/>
        </p:nvSpPr>
        <p:spPr>
          <a:xfrm>
            <a:off x="8541085" y="5260579"/>
            <a:ext cx="1970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78A7"/>
                </a:solidFill>
              </a:rPr>
              <a:t>Als je er bij kunt mag het</a:t>
            </a:r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B6FB417E-8562-C69C-F5F2-17546DD385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323" y="2761610"/>
            <a:ext cx="2340000" cy="1956555"/>
          </a:xfrm>
          <a:prstGeom prst="rect">
            <a:avLst/>
          </a:prstGeom>
        </p:spPr>
      </p:pic>
      <p:pic>
        <p:nvPicPr>
          <p:cNvPr id="24" name="Afbeelding 23" descr="Afbeelding met tekst&#10;&#10;Automatisch gegenereerde beschrijving">
            <a:extLst>
              <a:ext uri="{FF2B5EF4-FFF2-40B4-BE49-F238E27FC236}">
                <a16:creationId xmlns:a16="http://schemas.microsoft.com/office/drawing/2014/main" id="{67ADC8BD-5CD2-E7E1-8083-027A344F6A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28" y="2767952"/>
            <a:ext cx="2340000" cy="1883300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4311F3D1-3DE8-1E6C-B930-307BBAC34B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89" y="2767952"/>
            <a:ext cx="2340000" cy="195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38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DBE99D80-506A-4E15-ACD1-8076D0A79494}"/>
              </a:ext>
            </a:extLst>
          </p:cNvPr>
          <p:cNvSpPr txBox="1"/>
          <p:nvPr/>
        </p:nvSpPr>
        <p:spPr>
          <a:xfrm>
            <a:off x="2011158" y="5254626"/>
            <a:ext cx="885348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18B00"/>
              </a:buClr>
            </a:pP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zijn in ons werk klussen waarvoor je een trap of ladder moet gebruiken?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981D6C6-7BEB-417E-99F2-478E4B072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703" y="17701"/>
            <a:ext cx="9602313" cy="1574793"/>
          </a:xfrm>
        </p:spPr>
        <p:txBody>
          <a:bodyPr>
            <a:normAutofit/>
          </a:bodyPr>
          <a:lstStyle/>
          <a:p>
            <a:r>
              <a:rPr lang="nl-NL" sz="3200" b="1" dirty="0">
                <a:solidFill>
                  <a:srgbClr val="F18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Wanneer trap of ladder gebruiken? 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A58EB13-F71E-4BCD-BA25-68238F2160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54" y="333263"/>
            <a:ext cx="1154337" cy="633744"/>
          </a:xfrm>
          <a:prstGeom prst="rect">
            <a:avLst/>
          </a:prstGeom>
        </p:spPr>
      </p:pic>
      <p:grpSp>
        <p:nvGrpSpPr>
          <p:cNvPr id="14" name="Groep 13">
            <a:extLst>
              <a:ext uri="{FF2B5EF4-FFF2-40B4-BE49-F238E27FC236}">
                <a16:creationId xmlns:a16="http://schemas.microsoft.com/office/drawing/2014/main" id="{43D4D1CC-279B-4E48-98C9-45192CB63A1A}"/>
              </a:ext>
            </a:extLst>
          </p:cNvPr>
          <p:cNvGrpSpPr/>
          <p:nvPr/>
        </p:nvGrpSpPr>
        <p:grpSpPr>
          <a:xfrm>
            <a:off x="0" y="6467639"/>
            <a:ext cx="12192000" cy="375552"/>
            <a:chOff x="-182979" y="6464747"/>
            <a:chExt cx="12192000" cy="375552"/>
          </a:xfrm>
        </p:grpSpPr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620F95EC-C3C4-47F4-92A1-3B04A86594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5509" b="14540"/>
            <a:stretch/>
          </p:blipFill>
          <p:spPr>
            <a:xfrm>
              <a:off x="-182979" y="6507035"/>
              <a:ext cx="12192000" cy="333264"/>
            </a:xfrm>
            <a:prstGeom prst="rect">
              <a:avLst/>
            </a:prstGeom>
          </p:spPr>
        </p:pic>
        <p:sp>
          <p:nvSpPr>
            <p:cNvPr id="16" name="Rechthoek 15">
              <a:hlinkClick r:id="rId5"/>
              <a:extLst>
                <a:ext uri="{FF2B5EF4-FFF2-40B4-BE49-F238E27FC236}">
                  <a16:creationId xmlns:a16="http://schemas.microsoft.com/office/drawing/2014/main" id="{1C988440-D815-4BFF-83B3-64138A167374}"/>
                </a:ext>
              </a:extLst>
            </p:cNvPr>
            <p:cNvSpPr/>
            <p:nvPr/>
          </p:nvSpPr>
          <p:spPr>
            <a:xfrm>
              <a:off x="350984" y="6464747"/>
              <a:ext cx="4269117" cy="375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buClr>
                  <a:srgbClr val="F18B00"/>
                </a:buClr>
              </a:pPr>
              <a:r>
                <a:rPr lang="nl-NL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fit &amp; sterk aan het werk | toolbox ladders en trappen</a:t>
              </a:r>
            </a:p>
          </p:txBody>
        </p:sp>
        <p:sp>
          <p:nvSpPr>
            <p:cNvPr id="17" name="Rechthoek 16">
              <a:hlinkClick r:id="rId6"/>
              <a:extLst>
                <a:ext uri="{FF2B5EF4-FFF2-40B4-BE49-F238E27FC236}">
                  <a16:creationId xmlns:a16="http://schemas.microsoft.com/office/drawing/2014/main" id="{D4946A09-F6D6-4B87-943E-6841538D9A63}"/>
                </a:ext>
              </a:extLst>
            </p:cNvPr>
            <p:cNvSpPr/>
            <p:nvPr/>
          </p:nvSpPr>
          <p:spPr>
            <a:xfrm>
              <a:off x="10500841" y="6464747"/>
              <a:ext cx="1340175" cy="375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buClr>
                  <a:srgbClr val="F18B00"/>
                </a:buClr>
              </a:pPr>
              <a:r>
                <a:rPr lang="nl-NL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www.orsima.nl</a:t>
              </a:r>
            </a:p>
          </p:txBody>
        </p:sp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63988E31-43AE-E910-CD86-1D284EBFA5A8}"/>
              </a:ext>
            </a:extLst>
          </p:cNvPr>
          <p:cNvSpPr txBox="1"/>
          <p:nvPr/>
        </p:nvSpPr>
        <p:spPr>
          <a:xfrm>
            <a:off x="3032314" y="2033409"/>
            <a:ext cx="7200000" cy="707886"/>
          </a:xfrm>
          <a:prstGeom prst="rect">
            <a:avLst/>
          </a:prstGeom>
          <a:solidFill>
            <a:srgbClr val="F18B00"/>
          </a:solidFill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Niet:</a:t>
            </a:r>
          </a:p>
          <a:p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Ladder of trap is </a:t>
            </a:r>
            <a:r>
              <a:rPr lang="nl-NL" sz="2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niet</a:t>
            </a:r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bedoeld als werkplek.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9A583BB-1520-3E58-6948-2EAA6EC26B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554" y="4932770"/>
            <a:ext cx="1209844" cy="121937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9EBC78B9-1D17-83AE-BF34-64F1B7A5E218}"/>
              </a:ext>
            </a:extLst>
          </p:cNvPr>
          <p:cNvSpPr txBox="1"/>
          <p:nvPr/>
        </p:nvSpPr>
        <p:spPr>
          <a:xfrm>
            <a:off x="3032314" y="3312787"/>
            <a:ext cx="7200000" cy="1044000"/>
          </a:xfrm>
          <a:prstGeom prst="rect">
            <a:avLst/>
          </a:prstGeom>
          <a:solidFill>
            <a:srgbClr val="F18B00"/>
          </a:solidFill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Alleen toegestaan:</a:t>
            </a:r>
          </a:p>
          <a:p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 steiger, rolsteiger en hoogwerker niet mogelijk zijn voor kortdurende werkzaamheden.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9197D001-083D-4B78-4DD5-F2D36B1A5C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2607" y="3309094"/>
            <a:ext cx="1080000" cy="1047693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9E50C48-A35D-073C-5EF4-19A45E679B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02607" y="1861469"/>
            <a:ext cx="1080000" cy="105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8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DBE99D80-506A-4E15-ACD1-8076D0A79494}"/>
              </a:ext>
            </a:extLst>
          </p:cNvPr>
          <p:cNvSpPr txBox="1"/>
          <p:nvPr/>
        </p:nvSpPr>
        <p:spPr>
          <a:xfrm>
            <a:off x="1051432" y="1780605"/>
            <a:ext cx="5044568" cy="284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18B00"/>
              </a:buClr>
            </a:pP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Alleen bij de juiste omstandigheden: </a:t>
            </a:r>
          </a:p>
          <a:p>
            <a:pPr marL="342900" indent="-342900">
              <a:lnSpc>
                <a:spcPct val="150000"/>
              </a:lnSpc>
              <a:buClr>
                <a:srgbClr val="F18B00"/>
              </a:buClr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 5 meter hoogte </a:t>
            </a:r>
            <a:b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2000" dirty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F18B00"/>
              </a:buClr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Buiten: niet bij sterke wind </a:t>
            </a:r>
            <a:b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(alleen bij minder dan windkracht 6)</a:t>
            </a:r>
          </a:p>
          <a:p>
            <a:pPr>
              <a:lnSpc>
                <a:spcPct val="150000"/>
              </a:lnSpc>
              <a:buClr>
                <a:srgbClr val="F18B00"/>
              </a:buClr>
            </a:pPr>
            <a:br>
              <a:rPr lang="nl-NL" sz="28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8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endParaRPr lang="nl-NL" sz="2000" dirty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981D6C6-7BEB-417E-99F2-478E4B072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703" y="17701"/>
            <a:ext cx="9602313" cy="1574793"/>
          </a:xfrm>
        </p:spPr>
        <p:txBody>
          <a:bodyPr>
            <a:normAutofit/>
          </a:bodyPr>
          <a:lstStyle/>
          <a:p>
            <a:r>
              <a:rPr lang="nl-NL" sz="3200" b="1" dirty="0">
                <a:solidFill>
                  <a:srgbClr val="F18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Wanneer ladder gebruiken? (2)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A58EB13-F71E-4BCD-BA25-68238F2160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54" y="333263"/>
            <a:ext cx="1154337" cy="633744"/>
          </a:xfrm>
          <a:prstGeom prst="rect">
            <a:avLst/>
          </a:prstGeom>
        </p:spPr>
      </p:pic>
      <p:grpSp>
        <p:nvGrpSpPr>
          <p:cNvPr id="14" name="Groep 13">
            <a:extLst>
              <a:ext uri="{FF2B5EF4-FFF2-40B4-BE49-F238E27FC236}">
                <a16:creationId xmlns:a16="http://schemas.microsoft.com/office/drawing/2014/main" id="{43D4D1CC-279B-4E48-98C9-45192CB63A1A}"/>
              </a:ext>
            </a:extLst>
          </p:cNvPr>
          <p:cNvGrpSpPr/>
          <p:nvPr/>
        </p:nvGrpSpPr>
        <p:grpSpPr>
          <a:xfrm>
            <a:off x="0" y="6467639"/>
            <a:ext cx="12192000" cy="375552"/>
            <a:chOff x="-182979" y="6464747"/>
            <a:chExt cx="12192000" cy="375552"/>
          </a:xfrm>
        </p:grpSpPr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620F95EC-C3C4-47F4-92A1-3B04A86594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5509" b="14540"/>
            <a:stretch/>
          </p:blipFill>
          <p:spPr>
            <a:xfrm>
              <a:off x="-182979" y="6507035"/>
              <a:ext cx="12192000" cy="333264"/>
            </a:xfrm>
            <a:prstGeom prst="rect">
              <a:avLst/>
            </a:prstGeom>
          </p:spPr>
        </p:pic>
        <p:sp>
          <p:nvSpPr>
            <p:cNvPr id="16" name="Rechthoek 15">
              <a:hlinkClick r:id="rId5"/>
              <a:extLst>
                <a:ext uri="{FF2B5EF4-FFF2-40B4-BE49-F238E27FC236}">
                  <a16:creationId xmlns:a16="http://schemas.microsoft.com/office/drawing/2014/main" id="{1C988440-D815-4BFF-83B3-64138A167374}"/>
                </a:ext>
              </a:extLst>
            </p:cNvPr>
            <p:cNvSpPr/>
            <p:nvPr/>
          </p:nvSpPr>
          <p:spPr>
            <a:xfrm>
              <a:off x="350984" y="6464747"/>
              <a:ext cx="4269117" cy="375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buClr>
                  <a:srgbClr val="F18B00"/>
                </a:buClr>
              </a:pPr>
              <a:r>
                <a:rPr lang="nl-NL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fit &amp; sterk aan het werk | toolbox ladders en trappen</a:t>
              </a:r>
            </a:p>
          </p:txBody>
        </p:sp>
        <p:sp>
          <p:nvSpPr>
            <p:cNvPr id="17" name="Rechthoek 16">
              <a:hlinkClick r:id="rId6"/>
              <a:extLst>
                <a:ext uri="{FF2B5EF4-FFF2-40B4-BE49-F238E27FC236}">
                  <a16:creationId xmlns:a16="http://schemas.microsoft.com/office/drawing/2014/main" id="{D4946A09-F6D6-4B87-943E-6841538D9A63}"/>
                </a:ext>
              </a:extLst>
            </p:cNvPr>
            <p:cNvSpPr/>
            <p:nvPr/>
          </p:nvSpPr>
          <p:spPr>
            <a:xfrm>
              <a:off x="10500841" y="6464747"/>
              <a:ext cx="1340175" cy="375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buClr>
                  <a:srgbClr val="F18B00"/>
                </a:buClr>
              </a:pPr>
              <a:r>
                <a:rPr lang="nl-NL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www.orsima.nl</a:t>
              </a:r>
            </a:p>
          </p:txBody>
        </p:sp>
      </p:grpSp>
      <p:pic>
        <p:nvPicPr>
          <p:cNvPr id="4" name="Afbeelding 3">
            <a:extLst>
              <a:ext uri="{FF2B5EF4-FFF2-40B4-BE49-F238E27FC236}">
                <a16:creationId xmlns:a16="http://schemas.microsoft.com/office/drawing/2014/main" id="{A84BCF32-CA9A-84B4-27F0-1A680193AF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5896" y="3031269"/>
            <a:ext cx="1189283" cy="1260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9EAD0D6-11A8-4126-CA5F-7850698B09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0368" y="4690353"/>
            <a:ext cx="1209844" cy="121937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09D82620-91DA-EA5E-E30C-B09B193073DE}"/>
              </a:ext>
            </a:extLst>
          </p:cNvPr>
          <p:cNvSpPr txBox="1"/>
          <p:nvPr/>
        </p:nvSpPr>
        <p:spPr>
          <a:xfrm>
            <a:off x="2001325" y="5086779"/>
            <a:ext cx="885348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18B00"/>
              </a:buClr>
            </a:pP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Gaat het in de praktijk zoals hierboven is aangegeven?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D5903CE-2C64-CA0B-951E-0D9BB391F1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52876" y="1742894"/>
            <a:ext cx="738760" cy="1116000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DF079E35-87BF-E5F9-0C61-734E4C6B0220}"/>
              </a:ext>
            </a:extLst>
          </p:cNvPr>
          <p:cNvSpPr txBox="1"/>
          <p:nvPr/>
        </p:nvSpPr>
        <p:spPr>
          <a:xfrm>
            <a:off x="7905134" y="2084438"/>
            <a:ext cx="629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18B00"/>
                </a:solidFill>
              </a:rPr>
              <a:t>5 m.</a:t>
            </a:r>
          </a:p>
        </p:txBody>
      </p:sp>
    </p:spTree>
    <p:extLst>
      <p:ext uri="{BB962C8B-B14F-4D97-AF65-F5344CB8AC3E}">
        <p14:creationId xmlns:p14="http://schemas.microsoft.com/office/powerpoint/2010/main" val="144553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DBE99D80-506A-4E15-ACD1-8076D0A79494}"/>
              </a:ext>
            </a:extLst>
          </p:cNvPr>
          <p:cNvSpPr txBox="1"/>
          <p:nvPr/>
        </p:nvSpPr>
        <p:spPr>
          <a:xfrm>
            <a:off x="637961" y="1683589"/>
            <a:ext cx="6146298" cy="3959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18B00"/>
              </a:buClr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Valgevaar, met als mogelijk gevolg:</a:t>
            </a:r>
          </a:p>
          <a:p>
            <a:pPr marL="457200" indent="-457200">
              <a:lnSpc>
                <a:spcPct val="150000"/>
              </a:lnSpc>
              <a:buClr>
                <a:srgbClr val="F18B00"/>
              </a:buClr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Ernstige verwondingen</a:t>
            </a:r>
          </a:p>
          <a:p>
            <a:pPr marL="457200" indent="-457200">
              <a:lnSpc>
                <a:spcPct val="150000"/>
              </a:lnSpc>
              <a:buClr>
                <a:srgbClr val="F18B00"/>
              </a:buClr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Soms:  blijvend invalide of overlijden </a:t>
            </a:r>
          </a:p>
          <a:p>
            <a:pPr marL="457200" indent="-457200">
              <a:lnSpc>
                <a:spcPct val="150000"/>
              </a:lnSpc>
              <a:buClr>
                <a:srgbClr val="F18B00"/>
              </a:buClr>
              <a:buFont typeface="Arial" panose="020B0604020202020204" pitchFamily="34" charset="0"/>
              <a:buChar char="•"/>
            </a:pPr>
            <a:endParaRPr lang="nl-NL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F18B00"/>
              </a:buClr>
            </a:pPr>
            <a:r>
              <a:rPr lang="nl-N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Laten v</a:t>
            </a:r>
            <a:r>
              <a:rPr lang="nl-N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allen van gereedschappen: </a:t>
            </a:r>
          </a:p>
          <a:p>
            <a:pPr marL="342900" indent="-342900">
              <a:lnSpc>
                <a:spcPct val="150000"/>
              </a:lnSpc>
              <a:buClr>
                <a:srgbClr val="F18B00"/>
              </a:buClr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nl-N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ersoonlijk letsel </a:t>
            </a:r>
          </a:p>
          <a:p>
            <a:pPr marL="342900" indent="-342900">
              <a:lnSpc>
                <a:spcPct val="150000"/>
              </a:lnSpc>
              <a:buClr>
                <a:srgbClr val="F18B00"/>
              </a:buClr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nl-N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chade aan bv een procesinstallatie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F18B00"/>
              </a:buClr>
            </a:pP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b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981D6C6-7BEB-417E-99F2-478E4B072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703" y="17701"/>
            <a:ext cx="9602313" cy="1574793"/>
          </a:xfrm>
        </p:spPr>
        <p:txBody>
          <a:bodyPr>
            <a:normAutofit/>
          </a:bodyPr>
          <a:lstStyle/>
          <a:p>
            <a:r>
              <a:rPr lang="nl-NL" sz="3200" b="1" dirty="0">
                <a:solidFill>
                  <a:srgbClr val="F18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Risico’s van trap of ladder 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A58EB13-F71E-4BCD-BA25-68238F2160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54" y="333263"/>
            <a:ext cx="1154337" cy="633744"/>
          </a:xfrm>
          <a:prstGeom prst="rect">
            <a:avLst/>
          </a:prstGeom>
        </p:spPr>
      </p:pic>
      <p:grpSp>
        <p:nvGrpSpPr>
          <p:cNvPr id="14" name="Groep 13">
            <a:extLst>
              <a:ext uri="{FF2B5EF4-FFF2-40B4-BE49-F238E27FC236}">
                <a16:creationId xmlns:a16="http://schemas.microsoft.com/office/drawing/2014/main" id="{43D4D1CC-279B-4E48-98C9-45192CB63A1A}"/>
              </a:ext>
            </a:extLst>
          </p:cNvPr>
          <p:cNvGrpSpPr/>
          <p:nvPr/>
        </p:nvGrpSpPr>
        <p:grpSpPr>
          <a:xfrm>
            <a:off x="0" y="6467639"/>
            <a:ext cx="12192000" cy="375552"/>
            <a:chOff x="-182979" y="6464747"/>
            <a:chExt cx="12192000" cy="375552"/>
          </a:xfrm>
        </p:grpSpPr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620F95EC-C3C4-47F4-92A1-3B04A86594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5509" b="14540"/>
            <a:stretch/>
          </p:blipFill>
          <p:spPr>
            <a:xfrm>
              <a:off x="-182979" y="6507035"/>
              <a:ext cx="12192000" cy="333264"/>
            </a:xfrm>
            <a:prstGeom prst="rect">
              <a:avLst/>
            </a:prstGeom>
          </p:spPr>
        </p:pic>
        <p:sp>
          <p:nvSpPr>
            <p:cNvPr id="16" name="Rechthoek 15">
              <a:hlinkClick r:id="rId5"/>
              <a:extLst>
                <a:ext uri="{FF2B5EF4-FFF2-40B4-BE49-F238E27FC236}">
                  <a16:creationId xmlns:a16="http://schemas.microsoft.com/office/drawing/2014/main" id="{1C988440-D815-4BFF-83B3-64138A167374}"/>
                </a:ext>
              </a:extLst>
            </p:cNvPr>
            <p:cNvSpPr/>
            <p:nvPr/>
          </p:nvSpPr>
          <p:spPr>
            <a:xfrm>
              <a:off x="350984" y="6464747"/>
              <a:ext cx="4269117" cy="375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buClr>
                  <a:srgbClr val="F18B00"/>
                </a:buClr>
              </a:pPr>
              <a:r>
                <a:rPr lang="nl-NL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fit &amp; sterk aan het werk | toolbox ladders en trappen</a:t>
              </a:r>
            </a:p>
          </p:txBody>
        </p:sp>
        <p:sp>
          <p:nvSpPr>
            <p:cNvPr id="17" name="Rechthoek 16">
              <a:hlinkClick r:id="rId6"/>
              <a:extLst>
                <a:ext uri="{FF2B5EF4-FFF2-40B4-BE49-F238E27FC236}">
                  <a16:creationId xmlns:a16="http://schemas.microsoft.com/office/drawing/2014/main" id="{D4946A09-F6D6-4B87-943E-6841538D9A63}"/>
                </a:ext>
              </a:extLst>
            </p:cNvPr>
            <p:cNvSpPr/>
            <p:nvPr/>
          </p:nvSpPr>
          <p:spPr>
            <a:xfrm>
              <a:off x="10500841" y="6464747"/>
              <a:ext cx="1340175" cy="375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buClr>
                  <a:srgbClr val="F18B00"/>
                </a:buClr>
              </a:pPr>
              <a:r>
                <a:rPr lang="nl-NL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www.orsima.nl</a:t>
              </a:r>
            </a:p>
          </p:txBody>
        </p:sp>
      </p:grpSp>
      <p:pic>
        <p:nvPicPr>
          <p:cNvPr id="4" name="Afbeelding 3">
            <a:extLst>
              <a:ext uri="{FF2B5EF4-FFF2-40B4-BE49-F238E27FC236}">
                <a16:creationId xmlns:a16="http://schemas.microsoft.com/office/drawing/2014/main" id="{46D371D1-248F-3A80-86CE-65197C6084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890" y="1857290"/>
            <a:ext cx="3240000" cy="32400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D1C950AA-7A19-6170-66CF-9465079F032E}"/>
              </a:ext>
            </a:extLst>
          </p:cNvPr>
          <p:cNvSpPr txBox="1"/>
          <p:nvPr/>
        </p:nvSpPr>
        <p:spPr>
          <a:xfrm>
            <a:off x="2001325" y="5362086"/>
            <a:ext cx="885348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18B00"/>
              </a:buClr>
            </a:pP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Zijn er in ons werk wel eens (bijna)ongevallen met ladder of trap?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037BF9C-FB3D-46BF-3FB8-5E45F31BC3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961" y="4974090"/>
            <a:ext cx="1209844" cy="1219370"/>
          </a:xfrm>
          <a:prstGeom prst="rect">
            <a:avLst/>
          </a:prstGeom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A3EF79CE-9F21-73FA-88DA-CBD538658C2A}"/>
              </a:ext>
            </a:extLst>
          </p:cNvPr>
          <p:cNvGrpSpPr/>
          <p:nvPr/>
        </p:nvGrpSpPr>
        <p:grpSpPr>
          <a:xfrm>
            <a:off x="5900873" y="1467578"/>
            <a:ext cx="2156663" cy="1800488"/>
            <a:chOff x="5900873" y="1467578"/>
            <a:chExt cx="2156663" cy="1800488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FD6AC77F-5089-4DDC-3E56-511E485F9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3536" y="1744066"/>
              <a:ext cx="1524000" cy="1524000"/>
            </a:xfrm>
            <a:prstGeom prst="rect">
              <a:avLst/>
            </a:prstGeom>
          </p:spPr>
        </p:pic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66A8708C-1E77-ECCD-A738-51C3E328FB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0873" y="1467578"/>
              <a:ext cx="1265326" cy="1265326"/>
            </a:xfrm>
            <a:prstGeom prst="rect">
              <a:avLst/>
            </a:prstGeom>
          </p:spPr>
        </p:pic>
      </p:grpSp>
      <p:pic>
        <p:nvPicPr>
          <p:cNvPr id="19" name="Afbeelding 18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14087F8F-98E9-72B9-CD38-90CE1FD4453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227" y="3228154"/>
            <a:ext cx="1440000" cy="164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85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DBE99D80-506A-4E15-ACD1-8076D0A79494}"/>
              </a:ext>
            </a:extLst>
          </p:cNvPr>
          <p:cNvSpPr txBox="1"/>
          <p:nvPr/>
        </p:nvSpPr>
        <p:spPr>
          <a:xfrm>
            <a:off x="3430323" y="1963984"/>
            <a:ext cx="7021368" cy="3420873"/>
          </a:xfrm>
          <a:prstGeom prst="rect">
            <a:avLst/>
          </a:prstGeom>
          <a:solidFill>
            <a:srgbClr val="F18B00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Zet een ladder altijd onder een hoek van ongeveer 75°. Het stavlak van de sporten is dan horizontaal.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boveneinde van de ladder moet met beide ladderbomen steunen tegen de wand.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 je een ladder gebruikt om op een hoger vlak te komen, dan moet de ladder 1 meter boven dat vlak uitsteken.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981D6C6-7BEB-417E-99F2-478E4B072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703" y="17701"/>
            <a:ext cx="9602313" cy="1553347"/>
          </a:xfrm>
        </p:spPr>
        <p:txBody>
          <a:bodyPr>
            <a:normAutofit/>
          </a:bodyPr>
          <a:lstStyle/>
          <a:p>
            <a:r>
              <a:rPr lang="nl-NL" sz="3200" b="1" dirty="0">
                <a:solidFill>
                  <a:srgbClr val="F18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Ladder veilig plaatsen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A58EB13-F71E-4BCD-BA25-68238F2160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54" y="333263"/>
            <a:ext cx="1154337" cy="633744"/>
          </a:xfrm>
          <a:prstGeom prst="rect">
            <a:avLst/>
          </a:prstGeom>
        </p:spPr>
      </p:pic>
      <p:grpSp>
        <p:nvGrpSpPr>
          <p:cNvPr id="14" name="Groep 13">
            <a:extLst>
              <a:ext uri="{FF2B5EF4-FFF2-40B4-BE49-F238E27FC236}">
                <a16:creationId xmlns:a16="http://schemas.microsoft.com/office/drawing/2014/main" id="{43D4D1CC-279B-4E48-98C9-45192CB63A1A}"/>
              </a:ext>
            </a:extLst>
          </p:cNvPr>
          <p:cNvGrpSpPr/>
          <p:nvPr/>
        </p:nvGrpSpPr>
        <p:grpSpPr>
          <a:xfrm>
            <a:off x="0" y="6467639"/>
            <a:ext cx="12192000" cy="375552"/>
            <a:chOff x="-182979" y="6464747"/>
            <a:chExt cx="12192000" cy="375552"/>
          </a:xfrm>
        </p:grpSpPr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620F95EC-C3C4-47F4-92A1-3B04A86594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5509" b="14540"/>
            <a:stretch/>
          </p:blipFill>
          <p:spPr>
            <a:xfrm>
              <a:off x="-182979" y="6507035"/>
              <a:ext cx="12192000" cy="333264"/>
            </a:xfrm>
            <a:prstGeom prst="rect">
              <a:avLst/>
            </a:prstGeom>
          </p:spPr>
        </p:pic>
        <p:sp>
          <p:nvSpPr>
            <p:cNvPr id="16" name="Rechthoek 15">
              <a:hlinkClick r:id="rId5"/>
              <a:extLst>
                <a:ext uri="{FF2B5EF4-FFF2-40B4-BE49-F238E27FC236}">
                  <a16:creationId xmlns:a16="http://schemas.microsoft.com/office/drawing/2014/main" id="{1C988440-D815-4BFF-83B3-64138A167374}"/>
                </a:ext>
              </a:extLst>
            </p:cNvPr>
            <p:cNvSpPr/>
            <p:nvPr/>
          </p:nvSpPr>
          <p:spPr>
            <a:xfrm>
              <a:off x="350984" y="6464747"/>
              <a:ext cx="4269117" cy="375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buClr>
                  <a:srgbClr val="F18B00"/>
                </a:buClr>
              </a:pPr>
              <a:r>
                <a:rPr lang="nl-NL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fit &amp; sterk aan het werk | toolbox ladders en trappen</a:t>
              </a:r>
            </a:p>
          </p:txBody>
        </p:sp>
        <p:sp>
          <p:nvSpPr>
            <p:cNvPr id="17" name="Rechthoek 16">
              <a:hlinkClick r:id="rId6"/>
              <a:extLst>
                <a:ext uri="{FF2B5EF4-FFF2-40B4-BE49-F238E27FC236}">
                  <a16:creationId xmlns:a16="http://schemas.microsoft.com/office/drawing/2014/main" id="{D4946A09-F6D6-4B87-943E-6841538D9A63}"/>
                </a:ext>
              </a:extLst>
            </p:cNvPr>
            <p:cNvSpPr/>
            <p:nvPr/>
          </p:nvSpPr>
          <p:spPr>
            <a:xfrm>
              <a:off x="10500841" y="6464747"/>
              <a:ext cx="1340175" cy="375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buClr>
                  <a:srgbClr val="F18B00"/>
                </a:buClr>
              </a:pPr>
              <a:r>
                <a:rPr lang="nl-NL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www.orsima.nl</a:t>
              </a:r>
            </a:p>
          </p:txBody>
        </p:sp>
      </p:grpSp>
      <p:pic>
        <p:nvPicPr>
          <p:cNvPr id="2" name="Afbeelding 1">
            <a:extLst>
              <a:ext uri="{FF2B5EF4-FFF2-40B4-BE49-F238E27FC236}">
                <a16:creationId xmlns:a16="http://schemas.microsoft.com/office/drawing/2014/main" id="{123D70DE-9B94-ACE8-CF93-C4D984CC6B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891" y="2696118"/>
            <a:ext cx="1800000" cy="174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130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DBE99D80-506A-4E15-ACD1-8076D0A79494}"/>
              </a:ext>
            </a:extLst>
          </p:cNvPr>
          <p:cNvSpPr txBox="1"/>
          <p:nvPr/>
        </p:nvSpPr>
        <p:spPr>
          <a:xfrm>
            <a:off x="3435767" y="2257172"/>
            <a:ext cx="6716569" cy="2497543"/>
          </a:xfrm>
          <a:prstGeom prst="rect">
            <a:avLst/>
          </a:prstGeom>
          <a:solidFill>
            <a:srgbClr val="F18B00"/>
          </a:solidFill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Kijk of de laddervoet nog in goede staat is.</a:t>
            </a: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Zorg dat een ladder niet weg kan glijden. (Bijvoorbeeld boven: vastzetten, onder: laddermat)</a:t>
            </a: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Reik op de ladder niet verder dan 1 armlengte opzij. Verplaats zonodig de ladder</a:t>
            </a:r>
            <a:endParaRPr lang="nl-NL" sz="2800" dirty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981D6C6-7BEB-417E-99F2-478E4B072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703" y="17701"/>
            <a:ext cx="9602313" cy="1553347"/>
          </a:xfrm>
        </p:spPr>
        <p:txBody>
          <a:bodyPr>
            <a:normAutofit/>
          </a:bodyPr>
          <a:lstStyle/>
          <a:p>
            <a:r>
              <a:rPr lang="nl-NL" sz="3200" b="1" dirty="0">
                <a:solidFill>
                  <a:srgbClr val="F18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Voorkom wegglijden van de ladder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A58EB13-F71E-4BCD-BA25-68238F2160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54" y="333263"/>
            <a:ext cx="1154337" cy="633744"/>
          </a:xfrm>
          <a:prstGeom prst="rect">
            <a:avLst/>
          </a:prstGeom>
        </p:spPr>
      </p:pic>
      <p:grpSp>
        <p:nvGrpSpPr>
          <p:cNvPr id="14" name="Groep 13">
            <a:extLst>
              <a:ext uri="{FF2B5EF4-FFF2-40B4-BE49-F238E27FC236}">
                <a16:creationId xmlns:a16="http://schemas.microsoft.com/office/drawing/2014/main" id="{43D4D1CC-279B-4E48-98C9-45192CB63A1A}"/>
              </a:ext>
            </a:extLst>
          </p:cNvPr>
          <p:cNvGrpSpPr/>
          <p:nvPr/>
        </p:nvGrpSpPr>
        <p:grpSpPr>
          <a:xfrm>
            <a:off x="0" y="6467639"/>
            <a:ext cx="12192000" cy="375552"/>
            <a:chOff x="-182979" y="6464747"/>
            <a:chExt cx="12192000" cy="375552"/>
          </a:xfrm>
        </p:grpSpPr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620F95EC-C3C4-47F4-92A1-3B04A86594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5509" b="14540"/>
            <a:stretch/>
          </p:blipFill>
          <p:spPr>
            <a:xfrm>
              <a:off x="-182979" y="6507035"/>
              <a:ext cx="12192000" cy="333264"/>
            </a:xfrm>
            <a:prstGeom prst="rect">
              <a:avLst/>
            </a:prstGeom>
          </p:spPr>
        </p:pic>
        <p:sp>
          <p:nvSpPr>
            <p:cNvPr id="16" name="Rechthoek 15">
              <a:hlinkClick r:id="rId5"/>
              <a:extLst>
                <a:ext uri="{FF2B5EF4-FFF2-40B4-BE49-F238E27FC236}">
                  <a16:creationId xmlns:a16="http://schemas.microsoft.com/office/drawing/2014/main" id="{1C988440-D815-4BFF-83B3-64138A167374}"/>
                </a:ext>
              </a:extLst>
            </p:cNvPr>
            <p:cNvSpPr/>
            <p:nvPr/>
          </p:nvSpPr>
          <p:spPr>
            <a:xfrm>
              <a:off x="350984" y="6464747"/>
              <a:ext cx="4269117" cy="375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buClr>
                  <a:srgbClr val="F18B00"/>
                </a:buClr>
              </a:pPr>
              <a:r>
                <a:rPr lang="nl-NL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fit &amp; sterk aan het werk | toolbox ladders en trappen</a:t>
              </a:r>
            </a:p>
          </p:txBody>
        </p:sp>
        <p:sp>
          <p:nvSpPr>
            <p:cNvPr id="17" name="Rechthoek 16">
              <a:hlinkClick r:id="rId6"/>
              <a:extLst>
                <a:ext uri="{FF2B5EF4-FFF2-40B4-BE49-F238E27FC236}">
                  <a16:creationId xmlns:a16="http://schemas.microsoft.com/office/drawing/2014/main" id="{D4946A09-F6D6-4B87-943E-6841538D9A63}"/>
                </a:ext>
              </a:extLst>
            </p:cNvPr>
            <p:cNvSpPr/>
            <p:nvPr/>
          </p:nvSpPr>
          <p:spPr>
            <a:xfrm>
              <a:off x="10500841" y="6464747"/>
              <a:ext cx="1340175" cy="375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buClr>
                  <a:srgbClr val="F18B00"/>
                </a:buClr>
              </a:pPr>
              <a:r>
                <a:rPr lang="nl-NL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www.orsima.nl</a:t>
              </a:r>
            </a:p>
          </p:txBody>
        </p:sp>
      </p:grpSp>
      <p:pic>
        <p:nvPicPr>
          <p:cNvPr id="2" name="Afbeelding 1">
            <a:extLst>
              <a:ext uri="{FF2B5EF4-FFF2-40B4-BE49-F238E27FC236}">
                <a16:creationId xmlns:a16="http://schemas.microsoft.com/office/drawing/2014/main" id="{A909FC56-EB6A-8184-7974-17A3BE6F7C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891" y="2607070"/>
            <a:ext cx="1800000" cy="1746155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5D0DD09-9A45-3D78-965D-F7B01135E357}"/>
              </a:ext>
            </a:extLst>
          </p:cNvPr>
          <p:cNvSpPr txBox="1"/>
          <p:nvPr/>
        </p:nvSpPr>
        <p:spPr>
          <a:xfrm>
            <a:off x="3435767" y="5362679"/>
            <a:ext cx="6031630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18B00"/>
              </a:buClr>
            </a:pP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 worden deze punten in de praktijk toegepast?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FAD143C-09B2-2114-9ACC-BAEDAB5427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3935" y="4923143"/>
            <a:ext cx="1209844" cy="121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0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DBE99D80-506A-4E15-ACD1-8076D0A79494}"/>
              </a:ext>
            </a:extLst>
          </p:cNvPr>
          <p:cNvSpPr txBox="1"/>
          <p:nvPr/>
        </p:nvSpPr>
        <p:spPr>
          <a:xfrm>
            <a:off x="628129" y="1772078"/>
            <a:ext cx="7886607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18B00"/>
              </a:buClr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Beklimmen en afdalen met het gezicht naar de ladder.</a:t>
            </a:r>
          </a:p>
          <a:p>
            <a:pPr marL="457200" indent="-457200">
              <a:lnSpc>
                <a:spcPct val="150000"/>
              </a:lnSpc>
              <a:buClr>
                <a:srgbClr val="F18B00"/>
              </a:buClr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Houd met je handen de sporten vast en niet de ladderbomen.</a:t>
            </a:r>
          </a:p>
          <a:p>
            <a:pPr marL="457200" indent="-457200">
              <a:lnSpc>
                <a:spcPct val="150000"/>
              </a:lnSpc>
              <a:buClr>
                <a:srgbClr val="F18B00"/>
              </a:buClr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Houd bij voorkeur twee handen vrij om een ladder te beklimmen (gebruik zo nodig een rugzak of gereedschapstas met schouderband).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981D6C6-7BEB-417E-99F2-478E4B072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703" y="17701"/>
            <a:ext cx="9602313" cy="1574793"/>
          </a:xfrm>
        </p:spPr>
        <p:txBody>
          <a:bodyPr>
            <a:normAutofit/>
          </a:bodyPr>
          <a:lstStyle/>
          <a:p>
            <a:r>
              <a:rPr lang="nl-NL" sz="3200" b="1" dirty="0">
                <a:solidFill>
                  <a:srgbClr val="F18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Beklimmen van een ladder 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A58EB13-F71E-4BCD-BA25-68238F2160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54" y="333263"/>
            <a:ext cx="1154337" cy="633744"/>
          </a:xfrm>
          <a:prstGeom prst="rect">
            <a:avLst/>
          </a:prstGeom>
        </p:spPr>
      </p:pic>
      <p:grpSp>
        <p:nvGrpSpPr>
          <p:cNvPr id="14" name="Groep 13">
            <a:extLst>
              <a:ext uri="{FF2B5EF4-FFF2-40B4-BE49-F238E27FC236}">
                <a16:creationId xmlns:a16="http://schemas.microsoft.com/office/drawing/2014/main" id="{43D4D1CC-279B-4E48-98C9-45192CB63A1A}"/>
              </a:ext>
            </a:extLst>
          </p:cNvPr>
          <p:cNvGrpSpPr/>
          <p:nvPr/>
        </p:nvGrpSpPr>
        <p:grpSpPr>
          <a:xfrm>
            <a:off x="0" y="6467639"/>
            <a:ext cx="12192000" cy="375552"/>
            <a:chOff x="-182979" y="6464747"/>
            <a:chExt cx="12192000" cy="375552"/>
          </a:xfrm>
        </p:grpSpPr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620F95EC-C3C4-47F4-92A1-3B04A86594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5509" b="14540"/>
            <a:stretch/>
          </p:blipFill>
          <p:spPr>
            <a:xfrm>
              <a:off x="-182979" y="6507035"/>
              <a:ext cx="12192000" cy="333264"/>
            </a:xfrm>
            <a:prstGeom prst="rect">
              <a:avLst/>
            </a:prstGeom>
          </p:spPr>
        </p:pic>
        <p:sp>
          <p:nvSpPr>
            <p:cNvPr id="16" name="Rechthoek 15">
              <a:hlinkClick r:id="rId5"/>
              <a:extLst>
                <a:ext uri="{FF2B5EF4-FFF2-40B4-BE49-F238E27FC236}">
                  <a16:creationId xmlns:a16="http://schemas.microsoft.com/office/drawing/2014/main" id="{1C988440-D815-4BFF-83B3-64138A167374}"/>
                </a:ext>
              </a:extLst>
            </p:cNvPr>
            <p:cNvSpPr/>
            <p:nvPr/>
          </p:nvSpPr>
          <p:spPr>
            <a:xfrm>
              <a:off x="350984" y="6464747"/>
              <a:ext cx="4269117" cy="375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buClr>
                  <a:srgbClr val="F18B00"/>
                </a:buClr>
              </a:pPr>
              <a:r>
                <a:rPr lang="nl-NL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fit &amp; sterk aan het werk | toolbox ladders en trappen</a:t>
              </a:r>
            </a:p>
          </p:txBody>
        </p:sp>
        <p:sp>
          <p:nvSpPr>
            <p:cNvPr id="17" name="Rechthoek 16">
              <a:hlinkClick r:id="rId6"/>
              <a:extLst>
                <a:ext uri="{FF2B5EF4-FFF2-40B4-BE49-F238E27FC236}">
                  <a16:creationId xmlns:a16="http://schemas.microsoft.com/office/drawing/2014/main" id="{D4946A09-F6D6-4B87-943E-6841538D9A63}"/>
                </a:ext>
              </a:extLst>
            </p:cNvPr>
            <p:cNvSpPr/>
            <p:nvPr/>
          </p:nvSpPr>
          <p:spPr>
            <a:xfrm>
              <a:off x="10500841" y="6464747"/>
              <a:ext cx="1340175" cy="375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buClr>
                  <a:srgbClr val="F18B00"/>
                </a:buClr>
              </a:pPr>
              <a:r>
                <a:rPr lang="nl-NL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www.orsima.nl</a:t>
              </a:r>
            </a:p>
          </p:txBody>
        </p:sp>
      </p:grpSp>
      <p:pic>
        <p:nvPicPr>
          <p:cNvPr id="2" name="Afbeelding 1">
            <a:extLst>
              <a:ext uri="{FF2B5EF4-FFF2-40B4-BE49-F238E27FC236}">
                <a16:creationId xmlns:a16="http://schemas.microsoft.com/office/drawing/2014/main" id="{E8086DE8-0CD8-5241-F50C-8F9746E7A4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085" y="1988186"/>
            <a:ext cx="2520000" cy="204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56636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xcel" ma:contentTypeID="0x0101008D9735EC3BFF4768896A45CEB68EE13400D7A86FB96292384D87B15F2A19D81C520500793FECB711EBF44080DDE772422F5E75" ma:contentTypeVersion="5" ma:contentTypeDescription="" ma:contentTypeScope="" ma:versionID="b33c6a8bbf050ec7458db94b4dbbac73">
  <xsd:schema xmlns:xsd="http://www.w3.org/2001/XMLSchema" xmlns:xs="http://www.w3.org/2001/XMLSchema" xmlns:p="http://schemas.microsoft.com/office/2006/metadata/properties" xmlns:ns2="8922c970-7a75-4c97-a2c3-2e5a646f5fa8" targetNamespace="http://schemas.microsoft.com/office/2006/metadata/properties" ma:root="true" ma:fieldsID="14da538147a308bc63672cfd7c3e9e51" ns2:_="">
    <xsd:import namespace="8922c970-7a75-4c97-a2c3-2e5a646f5fa8"/>
    <xsd:element name="properties">
      <xsd:complexType>
        <xsd:sequence>
          <xsd:element name="documentManagement">
            <xsd:complexType>
              <xsd:all>
                <xsd:element ref="ns2:Volgnr" minOccurs="0"/>
                <xsd:element ref="ns2:Afzender" minOccurs="0"/>
                <xsd:element ref="ns2:Richting" minOccurs="0"/>
                <xsd:element ref="ns2:Archiefcode" minOccurs="0"/>
                <xsd:element ref="ns2:Trefwoord" minOccurs="0"/>
                <xsd:element ref="ns2:wx_documentnumm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22c970-7a75-4c97-a2c3-2e5a646f5fa8" elementFormDefault="qualified">
    <xsd:import namespace="http://schemas.microsoft.com/office/2006/documentManagement/types"/>
    <xsd:import namespace="http://schemas.microsoft.com/office/infopath/2007/PartnerControls"/>
    <xsd:element name="Volgnr" ma:index="1" nillable="true" ma:displayName="Volgnr" ma:internalName="Volgnr" ma:readOnly="false">
      <xsd:simpleType>
        <xsd:restriction base="dms:Text">
          <xsd:maxLength value="3"/>
        </xsd:restriction>
      </xsd:simpleType>
    </xsd:element>
    <xsd:element name="Afzender" ma:index="3" nillable="true" ma:displayName="Afzender" ma:internalName="Afzender" ma:readOnly="false">
      <xsd:simpleType>
        <xsd:restriction base="dms:Text">
          <xsd:maxLength value="255"/>
        </xsd:restriction>
      </xsd:simpleType>
    </xsd:element>
    <xsd:element name="Richting" ma:index="4" nillable="true" ma:displayName="Richting" ma:internalName="Richting" ma:readOnly="false">
      <xsd:simpleType>
        <xsd:restriction base="dms:Text">
          <xsd:maxLength value="255"/>
        </xsd:restriction>
      </xsd:simpleType>
    </xsd:element>
    <xsd:element name="Archiefcode" ma:index="5" nillable="true" ma:displayName="Archiefcode" ma:internalName="Archiefcode" ma:readOnly="false">
      <xsd:simpleType>
        <xsd:restriction base="dms:Text">
          <xsd:maxLength value="255"/>
        </xsd:restriction>
      </xsd:simpleType>
    </xsd:element>
    <xsd:element name="Trefwoord" ma:index="6" nillable="true" ma:displayName="Trefwoord" ma:internalName="Trefwoord" ma:readOnly="false">
      <xsd:simpleType>
        <xsd:restriction base="dms:Text">
          <xsd:maxLength value="255"/>
        </xsd:restriction>
      </xsd:simpleType>
    </xsd:element>
    <xsd:element name="wx_documentnummer" ma:index="9" nillable="true" ma:displayName="Documentnummer" ma:internalName="wx_documentnummer" ma:readOnly="false" ma:percentage="FALSE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Inhoudstype" ma:readOnly="true"/>
        <xsd:element ref="dc:title" minOccurs="0" maxOccurs="1" ma:index="2" ma:displayName="Titel"/>
        <xsd:element ref="dc:subject" minOccurs="0" maxOccurs="1"/>
        <xsd:element ref="dc:description" minOccurs="0" maxOccurs="1"/>
        <xsd:element name="keywords" minOccurs="0" maxOccurs="1" type="xsd:string" ma:index="8" ma:displayName="Trefwoorden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fzender xmlns="8922c970-7a75-4c97-a2c3-2e5a646f5fa8" xsi:nil="true"/>
    <Volgnr xmlns="8922c970-7a75-4c97-a2c3-2e5a646f5fa8" xsi:nil="true"/>
    <Trefwoord xmlns="8922c970-7a75-4c97-a2c3-2e5a646f5fa8" xsi:nil="true"/>
    <Archiefcode xmlns="8922c970-7a75-4c97-a2c3-2e5a646f5fa8" xsi:nil="true"/>
    <wx_documentnummer xmlns="8922c970-7a75-4c97-a2c3-2e5a646f5fa8">2705413</wx_documentnummer>
    <Richting xmlns="8922c970-7a75-4c97-a2c3-2e5a646f5fa8" xsi:nil="true"/>
  </documentManagement>
</p:properties>
</file>

<file path=customXml/itemProps1.xml><?xml version="1.0" encoding="utf-8"?>
<ds:datastoreItem xmlns:ds="http://schemas.openxmlformats.org/officeDocument/2006/customXml" ds:itemID="{19C7D553-23EA-49DC-ADD4-8EDE940A1C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22c970-7a75-4c97-a2c3-2e5a646f5f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6D74A9D-B312-40B8-AE99-82B75A754D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CEEE45-272C-4BEA-B106-3DD7AF0CA583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8922c970-7a75-4c97-a2c3-2e5a646f5fa8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3623</TotalTime>
  <Words>776</Words>
  <Application>Microsoft Office PowerPoint</Application>
  <PresentationFormat>Breedbeeld</PresentationFormat>
  <Paragraphs>124</Paragraphs>
  <Slides>14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Kantoorthema</vt:lpstr>
      <vt:lpstr>PowerPoint-presentatie</vt:lpstr>
      <vt:lpstr>Quiz trappen en ladders </vt:lpstr>
      <vt:lpstr>Quiz trappen en ladders </vt:lpstr>
      <vt:lpstr>Wanneer trap of ladder gebruiken? </vt:lpstr>
      <vt:lpstr>Wanneer ladder gebruiken? (2)</vt:lpstr>
      <vt:lpstr>Risico’s van trap of ladder </vt:lpstr>
      <vt:lpstr>Ladder veilig plaatsen</vt:lpstr>
      <vt:lpstr>Voorkom wegglijden van de ladder</vt:lpstr>
      <vt:lpstr>Beklimmen van een ladder </vt:lpstr>
      <vt:lpstr>Controle van de ladder </vt:lpstr>
      <vt:lpstr>Veilig werken op een losse trap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Ewout Brehm</dc:creator>
  <cp:lastModifiedBy>Debby van Son</cp:lastModifiedBy>
  <cp:revision>102</cp:revision>
  <cp:lastPrinted>2021-03-16T08:39:32Z</cp:lastPrinted>
  <dcterms:created xsi:type="dcterms:W3CDTF">2020-10-29T08:12:32Z</dcterms:created>
  <dcterms:modified xsi:type="dcterms:W3CDTF">2022-12-13T08:09:09Z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0x0101008D9735EC3BFF4768896A45CEB68EE13400D7A86FB96292384D87B15F2A19D81C520500793FECB711EBF44080DDE772422F5E75</vt:lpwstr>
  </property>
</Properties>
</file>