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70" r:id="rId6"/>
    <p:sldId id="315" r:id="rId7"/>
    <p:sldId id="314" r:id="rId8"/>
    <p:sldId id="294" r:id="rId9"/>
    <p:sldId id="298" r:id="rId10"/>
    <p:sldId id="304" r:id="rId11"/>
    <p:sldId id="303" r:id="rId12"/>
    <p:sldId id="308" r:id="rId13"/>
    <p:sldId id="309" r:id="rId14"/>
    <p:sldId id="310" r:id="rId15"/>
    <p:sldId id="311" r:id="rId16"/>
    <p:sldId id="313" r:id="rId17"/>
    <p:sldId id="286" r:id="rId18"/>
    <p:sldId id="312" r:id="rId19"/>
    <p:sldId id="293" r:id="rId20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pke Haringsma" initials="GH" lastIdx="17" clrIdx="0">
    <p:extLst>
      <p:ext uri="{19B8F6BF-5375-455C-9EA6-DF929625EA0E}">
        <p15:presenceInfo xmlns:p15="http://schemas.microsoft.com/office/powerpoint/2012/main" userId="S::GHaringsma@atriumgroep.nl::8fe6981b-826e-4b9f-91aa-07b7f4c74a8c" providerId="AD"/>
      </p:ext>
    </p:extLst>
  </p:cmAuthor>
  <p:cmAuthor id="2" name="Ewout Brehm" initials="EB" lastIdx="8" clrIdx="1">
    <p:extLst>
      <p:ext uri="{19B8F6BF-5375-455C-9EA6-DF929625EA0E}">
        <p15:presenceInfo xmlns:p15="http://schemas.microsoft.com/office/powerpoint/2012/main" userId="S-1-5-21-1689437778-3448846720-3829236441-2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B31"/>
    <a:srgbClr val="F39B25"/>
    <a:srgbClr val="0078A7"/>
    <a:srgbClr val="FF0000"/>
    <a:srgbClr val="A0CDAC"/>
    <a:srgbClr val="C6E9D3"/>
    <a:srgbClr val="8FAADC"/>
    <a:srgbClr val="92D050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08D97-02A6-46B4-80C9-DFA18EFA7E8B}" v="53" dt="2022-12-07T15:45:39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08" autoAdjust="0"/>
  </p:normalViewPr>
  <p:slideViewPr>
    <p:cSldViewPr snapToGrid="0">
      <p:cViewPr varScale="1">
        <p:scale>
          <a:sx n="97" d="100"/>
          <a:sy n="97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en Langenhuysen" userId="e6ce65f4-c2ce-4377-8eae-ef997291eee3" providerId="ADAL" clId="{5572F18D-8A71-4A55-A5A8-EF4C328353F3}"/>
    <pc:docChg chg="undo custSel addSld modSld">
      <pc:chgData name="Koen Langenhuysen" userId="e6ce65f4-c2ce-4377-8eae-ef997291eee3" providerId="ADAL" clId="{5572F18D-8A71-4A55-A5A8-EF4C328353F3}" dt="2022-08-18T09:18:35.943" v="264" actId="115"/>
      <pc:docMkLst>
        <pc:docMk/>
      </pc:docMkLst>
      <pc:sldChg chg="delSp modSp mod">
        <pc:chgData name="Koen Langenhuysen" userId="e6ce65f4-c2ce-4377-8eae-ef997291eee3" providerId="ADAL" clId="{5572F18D-8A71-4A55-A5A8-EF4C328353F3}" dt="2022-08-18T09:18:35.943" v="264" actId="115"/>
        <pc:sldMkLst>
          <pc:docMk/>
          <pc:sldMk cId="3781539227" sldId="311"/>
        </pc:sldMkLst>
        <pc:spChg chg="del mod">
          <ac:chgData name="Koen Langenhuysen" userId="e6ce65f4-c2ce-4377-8eae-ef997291eee3" providerId="ADAL" clId="{5572F18D-8A71-4A55-A5A8-EF4C328353F3}" dt="2022-08-18T09:06:02.234" v="78" actId="478"/>
          <ac:spMkLst>
            <pc:docMk/>
            <pc:sldMk cId="3781539227" sldId="311"/>
            <ac:spMk id="2" creationId="{FD1A693C-963F-09AA-FE59-57B51A158DCA}"/>
          </ac:spMkLst>
        </pc:spChg>
        <pc:spChg chg="mod">
          <ac:chgData name="Koen Langenhuysen" userId="e6ce65f4-c2ce-4377-8eae-ef997291eee3" providerId="ADAL" clId="{5572F18D-8A71-4A55-A5A8-EF4C328353F3}" dt="2022-08-18T09:18:35.943" v="264" actId="115"/>
          <ac:spMkLst>
            <pc:docMk/>
            <pc:sldMk cId="3781539227" sldId="311"/>
            <ac:spMk id="3" creationId="{DBE99D80-506A-4E15-ACD1-8076D0A79494}"/>
          </ac:spMkLst>
        </pc:spChg>
        <pc:spChg chg="mod">
          <ac:chgData name="Koen Langenhuysen" userId="e6ce65f4-c2ce-4377-8eae-ef997291eee3" providerId="ADAL" clId="{5572F18D-8A71-4A55-A5A8-EF4C328353F3}" dt="2022-08-18T09:04:11.288" v="42" actId="14100"/>
          <ac:spMkLst>
            <pc:docMk/>
            <pc:sldMk cId="3781539227" sldId="311"/>
            <ac:spMk id="8" creationId="{D981D6C6-7BEB-417E-99F2-478E4B072090}"/>
          </ac:spMkLst>
        </pc:spChg>
        <pc:picChg chg="del">
          <ac:chgData name="Koen Langenhuysen" userId="e6ce65f4-c2ce-4377-8eae-ef997291eee3" providerId="ADAL" clId="{5572F18D-8A71-4A55-A5A8-EF4C328353F3}" dt="2022-08-18T09:05:44.007" v="70" actId="478"/>
          <ac:picMkLst>
            <pc:docMk/>
            <pc:sldMk cId="3781539227" sldId="311"/>
            <ac:picMk id="5" creationId="{AE7B6F08-E300-CD27-D6BB-51D5B53B09D8}"/>
          </ac:picMkLst>
        </pc:picChg>
        <pc:picChg chg="del mod">
          <ac:chgData name="Koen Langenhuysen" userId="e6ce65f4-c2ce-4377-8eae-ef997291eee3" providerId="ADAL" clId="{5572F18D-8A71-4A55-A5A8-EF4C328353F3}" dt="2022-08-18T09:05:44.898" v="72" actId="478"/>
          <ac:picMkLst>
            <pc:docMk/>
            <pc:sldMk cId="3781539227" sldId="311"/>
            <ac:picMk id="6" creationId="{7DC4060B-0621-FC79-58D2-F2AF83C22E4D}"/>
          </ac:picMkLst>
        </pc:picChg>
        <pc:picChg chg="del">
          <ac:chgData name="Koen Langenhuysen" userId="e6ce65f4-c2ce-4377-8eae-ef997291eee3" providerId="ADAL" clId="{5572F18D-8A71-4A55-A5A8-EF4C328353F3}" dt="2022-08-18T09:05:45.632" v="73" actId="478"/>
          <ac:picMkLst>
            <pc:docMk/>
            <pc:sldMk cId="3781539227" sldId="311"/>
            <ac:picMk id="18" creationId="{6F938158-20AA-A499-2E90-2FD5762AC9AF}"/>
          </ac:picMkLst>
        </pc:picChg>
        <pc:picChg chg="del">
          <ac:chgData name="Koen Langenhuysen" userId="e6ce65f4-c2ce-4377-8eae-ef997291eee3" providerId="ADAL" clId="{5572F18D-8A71-4A55-A5A8-EF4C328353F3}" dt="2022-08-18T09:05:46.585" v="74" actId="478"/>
          <ac:picMkLst>
            <pc:docMk/>
            <pc:sldMk cId="3781539227" sldId="311"/>
            <ac:picMk id="19" creationId="{5255A4AC-9446-E462-2B09-B87D35096081}"/>
          </ac:picMkLst>
        </pc:picChg>
        <pc:picChg chg="del">
          <ac:chgData name="Koen Langenhuysen" userId="e6ce65f4-c2ce-4377-8eae-ef997291eee3" providerId="ADAL" clId="{5572F18D-8A71-4A55-A5A8-EF4C328353F3}" dt="2022-08-18T09:05:47.241" v="75" actId="478"/>
          <ac:picMkLst>
            <pc:docMk/>
            <pc:sldMk cId="3781539227" sldId="311"/>
            <ac:picMk id="20" creationId="{39A71C00-06E4-EED1-C017-F55B43590E2D}"/>
          </ac:picMkLst>
        </pc:picChg>
      </pc:sldChg>
      <pc:sldChg chg="modSp add mod">
        <pc:chgData name="Koen Langenhuysen" userId="e6ce65f4-c2ce-4377-8eae-ef997291eee3" providerId="ADAL" clId="{5572F18D-8A71-4A55-A5A8-EF4C328353F3}" dt="2022-08-18T09:06:26.192" v="92" actId="1076"/>
        <pc:sldMkLst>
          <pc:docMk/>
          <pc:sldMk cId="2786737759" sldId="313"/>
        </pc:sldMkLst>
        <pc:spChg chg="mod">
          <ac:chgData name="Koen Langenhuysen" userId="e6ce65f4-c2ce-4377-8eae-ef997291eee3" providerId="ADAL" clId="{5572F18D-8A71-4A55-A5A8-EF4C328353F3}" dt="2022-08-18T09:06:26.192" v="92" actId="1076"/>
          <ac:spMkLst>
            <pc:docMk/>
            <pc:sldMk cId="2786737759" sldId="313"/>
            <ac:spMk id="2" creationId="{FD1A693C-963F-09AA-FE59-57B51A158DCA}"/>
          </ac:spMkLst>
        </pc:spChg>
        <pc:spChg chg="mod">
          <ac:chgData name="Koen Langenhuysen" userId="e6ce65f4-c2ce-4377-8eae-ef997291eee3" providerId="ADAL" clId="{5572F18D-8A71-4A55-A5A8-EF4C328353F3}" dt="2022-08-18T09:06:23.489" v="91" actId="20577"/>
          <ac:spMkLst>
            <pc:docMk/>
            <pc:sldMk cId="2786737759" sldId="313"/>
            <ac:spMk id="3" creationId="{DBE99D80-506A-4E15-ACD1-8076D0A79494}"/>
          </ac:spMkLst>
        </pc:spChg>
      </pc:sldChg>
    </pc:docChg>
  </pc:docChgLst>
  <pc:docChgLst>
    <pc:chgData name="Debby van Son" userId="c942f22d-0927-4547-a663-0aa386a3d60c" providerId="ADAL" clId="{25208D97-02A6-46B4-80C9-DFA18EFA7E8B}"/>
    <pc:docChg chg="undo custSel addSld modSld">
      <pc:chgData name="Debby van Son" userId="c942f22d-0927-4547-a663-0aa386a3d60c" providerId="ADAL" clId="{25208D97-02A6-46B4-80C9-DFA18EFA7E8B}" dt="2022-12-15T13:38:49.816" v="1365" actId="1076"/>
      <pc:docMkLst>
        <pc:docMk/>
      </pc:docMkLst>
      <pc:sldChg chg="addSp delSp modSp mod">
        <pc:chgData name="Debby van Son" userId="c942f22d-0927-4547-a663-0aa386a3d60c" providerId="ADAL" clId="{25208D97-02A6-46B4-80C9-DFA18EFA7E8B}" dt="2022-12-07T13:59:11.411" v="15" actId="167"/>
        <pc:sldMkLst>
          <pc:docMk/>
          <pc:sldMk cId="3793039169" sldId="256"/>
        </pc:sldMkLst>
        <pc:picChg chg="add mod ord">
          <ac:chgData name="Debby van Son" userId="c942f22d-0927-4547-a663-0aa386a3d60c" providerId="ADAL" clId="{25208D97-02A6-46B4-80C9-DFA18EFA7E8B}" dt="2022-12-07T13:59:11.411" v="15" actId="167"/>
          <ac:picMkLst>
            <pc:docMk/>
            <pc:sldMk cId="3793039169" sldId="256"/>
            <ac:picMk id="3" creationId="{D5CB44A6-5755-EEFA-9EB9-4A73A2C51A30}"/>
          </ac:picMkLst>
        </pc:picChg>
        <pc:picChg chg="del">
          <ac:chgData name="Debby van Son" userId="c942f22d-0927-4547-a663-0aa386a3d60c" providerId="ADAL" clId="{25208D97-02A6-46B4-80C9-DFA18EFA7E8B}" dt="2022-12-07T13:50:45.405" v="0" actId="478"/>
          <ac:picMkLst>
            <pc:docMk/>
            <pc:sldMk cId="3793039169" sldId="256"/>
            <ac:picMk id="18" creationId="{64FDD80B-AD0D-4773-B304-F053F7E10E09}"/>
          </ac:picMkLst>
        </pc:picChg>
      </pc:sldChg>
      <pc:sldChg chg="addSp delSp modSp mod">
        <pc:chgData name="Debby van Son" userId="c942f22d-0927-4547-a663-0aa386a3d60c" providerId="ADAL" clId="{25208D97-02A6-46B4-80C9-DFA18EFA7E8B}" dt="2022-12-07T15:23:50.334" v="992" actId="255"/>
        <pc:sldMkLst>
          <pc:docMk/>
          <pc:sldMk cId="4076735266" sldId="270"/>
        </pc:sldMkLst>
        <pc:spChg chg="mod">
          <ac:chgData name="Debby van Son" userId="c942f22d-0927-4547-a663-0aa386a3d60c" providerId="ADAL" clId="{25208D97-02A6-46B4-80C9-DFA18EFA7E8B}" dt="2022-12-07T15:23:50.334" v="992" actId="255"/>
          <ac:spMkLst>
            <pc:docMk/>
            <pc:sldMk cId="4076735266" sldId="270"/>
            <ac:spMk id="2" creationId="{C830BD63-C19E-E823-CBB7-99E6924487D5}"/>
          </ac:spMkLst>
        </pc:spChg>
        <pc:spChg chg="add mod">
          <ac:chgData name="Debby van Son" userId="c942f22d-0927-4547-a663-0aa386a3d60c" providerId="ADAL" clId="{25208D97-02A6-46B4-80C9-DFA18EFA7E8B}" dt="2022-12-07T14:10:09.568" v="139" actId="1076"/>
          <ac:spMkLst>
            <pc:docMk/>
            <pc:sldMk cId="4076735266" sldId="270"/>
            <ac:spMk id="15" creationId="{E86C7FC5-3E67-465C-9871-BA3844F0AB6F}"/>
          </ac:spMkLst>
        </pc:spChg>
        <pc:spChg chg="mod">
          <ac:chgData name="Debby van Son" userId="c942f22d-0927-4547-a663-0aa386a3d60c" providerId="ADAL" clId="{25208D97-02A6-46B4-80C9-DFA18EFA7E8B}" dt="2022-12-07T15:23:02.121" v="987" actId="14100"/>
          <ac:spMkLst>
            <pc:docMk/>
            <pc:sldMk cId="4076735266" sldId="270"/>
            <ac:spMk id="16" creationId="{B20A3AA6-33C5-4EFB-9D0D-C653878AC4D3}"/>
          </ac:spMkLst>
        </pc:spChg>
        <pc:spChg chg="add mod">
          <ac:chgData name="Debby van Son" userId="c942f22d-0927-4547-a663-0aa386a3d60c" providerId="ADAL" clId="{25208D97-02A6-46B4-80C9-DFA18EFA7E8B}" dt="2022-12-07T14:10:28.529" v="145" actId="20577"/>
          <ac:spMkLst>
            <pc:docMk/>
            <pc:sldMk cId="4076735266" sldId="270"/>
            <ac:spMk id="18" creationId="{C9D18894-FB50-3C59-A9FA-C7E934F17460}"/>
          </ac:spMkLst>
        </pc:spChg>
        <pc:spChg chg="add mod">
          <ac:chgData name="Debby van Son" userId="c942f22d-0927-4547-a663-0aa386a3d60c" providerId="ADAL" clId="{25208D97-02A6-46B4-80C9-DFA18EFA7E8B}" dt="2022-12-07T14:10:50.553" v="154" actId="1076"/>
          <ac:spMkLst>
            <pc:docMk/>
            <pc:sldMk cId="4076735266" sldId="270"/>
            <ac:spMk id="19" creationId="{38540925-6662-589D-0EF2-41FE5713514D}"/>
          </ac:spMkLst>
        </pc:spChg>
        <pc:picChg chg="del">
          <ac:chgData name="Debby van Son" userId="c942f22d-0927-4547-a663-0aa386a3d60c" providerId="ADAL" clId="{25208D97-02A6-46B4-80C9-DFA18EFA7E8B}" dt="2022-12-07T14:00:52.704" v="77" actId="478"/>
          <ac:picMkLst>
            <pc:docMk/>
            <pc:sldMk cId="4076735266" sldId="270"/>
            <ac:picMk id="3" creationId="{501B4E52-F3D9-8D30-25BE-3C7621C5962C}"/>
          </ac:picMkLst>
        </pc:picChg>
        <pc:picChg chg="add mod">
          <ac:chgData name="Debby van Son" userId="c942f22d-0927-4547-a663-0aa386a3d60c" providerId="ADAL" clId="{25208D97-02A6-46B4-80C9-DFA18EFA7E8B}" dt="2022-12-07T14:02:21.106" v="79" actId="1076"/>
          <ac:picMkLst>
            <pc:docMk/>
            <pc:sldMk cId="4076735266" sldId="270"/>
            <ac:picMk id="5" creationId="{C2D1601E-E3AD-1AB6-328C-73FE459241BB}"/>
          </ac:picMkLst>
        </pc:picChg>
        <pc:picChg chg="add mod">
          <ac:chgData name="Debby van Son" userId="c942f22d-0927-4547-a663-0aa386a3d60c" providerId="ADAL" clId="{25208D97-02A6-46B4-80C9-DFA18EFA7E8B}" dt="2022-12-07T14:04:47.987" v="81" actId="1076"/>
          <ac:picMkLst>
            <pc:docMk/>
            <pc:sldMk cId="4076735266" sldId="270"/>
            <ac:picMk id="6" creationId="{08B8C750-6475-2256-4B81-396EA472C16E}"/>
          </ac:picMkLst>
        </pc:picChg>
        <pc:picChg chg="add mod">
          <ac:chgData name="Debby van Son" userId="c942f22d-0927-4547-a663-0aa386a3d60c" providerId="ADAL" clId="{25208D97-02A6-46B4-80C9-DFA18EFA7E8B}" dt="2022-12-07T14:05:04.969" v="93" actId="1076"/>
          <ac:picMkLst>
            <pc:docMk/>
            <pc:sldMk cId="4076735266" sldId="270"/>
            <ac:picMk id="7" creationId="{A0F7FDDB-79CD-B7AB-B5B9-182B97D9627C}"/>
          </ac:picMkLst>
        </pc:picChg>
        <pc:picChg chg="add del mod ord">
          <ac:chgData name="Debby van Son" userId="c942f22d-0927-4547-a663-0aa386a3d60c" providerId="ADAL" clId="{25208D97-02A6-46B4-80C9-DFA18EFA7E8B}" dt="2022-12-07T14:07:13.515" v="114" actId="478"/>
          <ac:picMkLst>
            <pc:docMk/>
            <pc:sldMk cId="4076735266" sldId="270"/>
            <ac:picMk id="9" creationId="{0DA420DE-0271-3341-BACC-6C0A61D974F3}"/>
          </ac:picMkLst>
        </pc:picChg>
        <pc:picChg chg="add del mod">
          <ac:chgData name="Debby van Son" userId="c942f22d-0927-4547-a663-0aa386a3d60c" providerId="ADAL" clId="{25208D97-02A6-46B4-80C9-DFA18EFA7E8B}" dt="2022-12-07T14:07:12.026" v="112" actId="478"/>
          <ac:picMkLst>
            <pc:docMk/>
            <pc:sldMk cId="4076735266" sldId="270"/>
            <ac:picMk id="10" creationId="{E1E5CED8-A382-BEB2-E2D8-90F4BA2C4B8F}"/>
          </ac:picMkLst>
        </pc:picChg>
        <pc:picChg chg="add del mod">
          <ac:chgData name="Debby van Son" userId="c942f22d-0927-4547-a663-0aa386a3d60c" providerId="ADAL" clId="{25208D97-02A6-46B4-80C9-DFA18EFA7E8B}" dt="2022-12-07T14:07:10.556" v="111" actId="478"/>
          <ac:picMkLst>
            <pc:docMk/>
            <pc:sldMk cId="4076735266" sldId="270"/>
            <ac:picMk id="11" creationId="{E5051A0D-F092-0B0C-2AFE-A349D9C48B67}"/>
          </ac:picMkLst>
        </pc:picChg>
        <pc:picChg chg="add del mod">
          <ac:chgData name="Debby van Son" userId="c942f22d-0927-4547-a663-0aa386a3d60c" providerId="ADAL" clId="{25208D97-02A6-46B4-80C9-DFA18EFA7E8B}" dt="2022-12-07T14:07:12.843" v="113" actId="478"/>
          <ac:picMkLst>
            <pc:docMk/>
            <pc:sldMk cId="4076735266" sldId="270"/>
            <ac:picMk id="12" creationId="{5ACAC183-647E-F932-33E9-8F003CD22569}"/>
          </ac:picMkLst>
        </pc:picChg>
        <pc:picChg chg="add del mod">
          <ac:chgData name="Debby van Son" userId="c942f22d-0927-4547-a663-0aa386a3d60c" providerId="ADAL" clId="{25208D97-02A6-46B4-80C9-DFA18EFA7E8B}" dt="2022-12-07T14:08:37.988" v="120" actId="478"/>
          <ac:picMkLst>
            <pc:docMk/>
            <pc:sldMk cId="4076735266" sldId="270"/>
            <ac:picMk id="14" creationId="{266BBB01-EE1E-4FB7-1DE5-9C32ED547885}"/>
          </ac:picMkLst>
        </pc:picChg>
      </pc:sldChg>
      <pc:sldChg chg="addSp delSp modSp mod">
        <pc:chgData name="Debby van Son" userId="c942f22d-0927-4547-a663-0aa386a3d60c" providerId="ADAL" clId="{25208D97-02A6-46B4-80C9-DFA18EFA7E8B}" dt="2022-12-07T15:44:07.814" v="1274" actId="948"/>
        <pc:sldMkLst>
          <pc:docMk/>
          <pc:sldMk cId="560657536" sldId="286"/>
        </pc:sldMkLst>
        <pc:spChg chg="add mod">
          <ac:chgData name="Debby van Son" userId="c942f22d-0927-4547-a663-0aa386a3d60c" providerId="ADAL" clId="{25208D97-02A6-46B4-80C9-DFA18EFA7E8B}" dt="2022-12-07T15:44:07.814" v="1274" actId="948"/>
          <ac:spMkLst>
            <pc:docMk/>
            <pc:sldMk cId="560657536" sldId="286"/>
            <ac:spMk id="2" creationId="{22F7E8F9-9343-ED3E-DA51-1FD540E8FE46}"/>
          </ac:spMkLst>
        </pc:spChg>
        <pc:spChg chg="mod">
          <ac:chgData name="Debby van Son" userId="c942f22d-0927-4547-a663-0aa386a3d60c" providerId="ADAL" clId="{25208D97-02A6-46B4-80C9-DFA18EFA7E8B}" dt="2022-12-07T15:42:22.393" v="1251" actId="255"/>
          <ac:spMkLst>
            <pc:docMk/>
            <pc:sldMk cId="560657536" sldId="286"/>
            <ac:spMk id="16" creationId="{B20A3AA6-33C5-4EFB-9D0D-C653878AC4D3}"/>
          </ac:spMkLst>
        </pc:spChg>
        <pc:spChg chg="del mod">
          <ac:chgData name="Debby van Son" userId="c942f22d-0927-4547-a663-0aa386a3d60c" providerId="ADAL" clId="{25208D97-02A6-46B4-80C9-DFA18EFA7E8B}" dt="2022-12-07T15:43:29.390" v="1270" actId="478"/>
          <ac:spMkLst>
            <pc:docMk/>
            <pc:sldMk cId="560657536" sldId="286"/>
            <ac:spMk id="18" creationId="{850D4C7F-38C8-43F5-B377-375B008FD953}"/>
          </ac:spMkLst>
        </pc:spChg>
      </pc:sldChg>
      <pc:sldChg chg="addSp delSp modSp mod">
        <pc:chgData name="Debby van Son" userId="c942f22d-0927-4547-a663-0aa386a3d60c" providerId="ADAL" clId="{25208D97-02A6-46B4-80C9-DFA18EFA7E8B}" dt="2022-12-07T15:46:06.397" v="1292" actId="5793"/>
        <pc:sldMkLst>
          <pc:docMk/>
          <pc:sldMk cId="2002635416" sldId="293"/>
        </pc:sldMkLst>
        <pc:spChg chg="mod">
          <ac:chgData name="Debby van Son" userId="c942f22d-0927-4547-a663-0aa386a3d60c" providerId="ADAL" clId="{25208D97-02A6-46B4-80C9-DFA18EFA7E8B}" dt="2022-12-07T15:46:06.397" v="1292" actId="5793"/>
          <ac:spMkLst>
            <pc:docMk/>
            <pc:sldMk cId="2002635416" sldId="293"/>
            <ac:spMk id="9" creationId="{D4136EFB-8FCF-4D55-A748-063AFD48EFA6}"/>
          </ac:spMkLst>
        </pc:spChg>
        <pc:picChg chg="add mod ord">
          <ac:chgData name="Debby van Son" userId="c942f22d-0927-4547-a663-0aa386a3d60c" providerId="ADAL" clId="{25208D97-02A6-46B4-80C9-DFA18EFA7E8B}" dt="2022-12-07T15:45:45.241" v="1283" actId="167"/>
          <ac:picMkLst>
            <pc:docMk/>
            <pc:sldMk cId="2002635416" sldId="293"/>
            <ac:picMk id="2" creationId="{1D00827C-6813-F29D-553C-56C58FD11946}"/>
          </ac:picMkLst>
        </pc:picChg>
        <pc:picChg chg="del">
          <ac:chgData name="Debby van Son" userId="c942f22d-0927-4547-a663-0aa386a3d60c" providerId="ADAL" clId="{25208D97-02A6-46B4-80C9-DFA18EFA7E8B}" dt="2022-12-07T15:45:39.047" v="1281" actId="478"/>
          <ac:picMkLst>
            <pc:docMk/>
            <pc:sldMk cId="2002635416" sldId="293"/>
            <ac:picMk id="18" creationId="{64FDD80B-AD0D-4773-B304-F053F7E10E09}"/>
          </ac:picMkLst>
        </pc:picChg>
      </pc:sldChg>
      <pc:sldChg chg="addSp delSp modSp mod">
        <pc:chgData name="Debby van Son" userId="c942f22d-0927-4547-a663-0aa386a3d60c" providerId="ADAL" clId="{25208D97-02A6-46B4-80C9-DFA18EFA7E8B}" dt="2022-12-07T15:24:31.535" v="995" actId="1076"/>
        <pc:sldMkLst>
          <pc:docMk/>
          <pc:sldMk cId="2124012750" sldId="294"/>
        </pc:sldMkLst>
        <pc:spChg chg="mod">
          <ac:chgData name="Debby van Son" userId="c942f22d-0927-4547-a663-0aa386a3d60c" providerId="ADAL" clId="{25208D97-02A6-46B4-80C9-DFA18EFA7E8B}" dt="2022-12-07T14:30:29.355" v="583" actId="1076"/>
          <ac:spMkLst>
            <pc:docMk/>
            <pc:sldMk cId="2124012750" sldId="294"/>
            <ac:spMk id="3" creationId="{DBE99D80-506A-4E15-ACD1-8076D0A79494}"/>
          </ac:spMkLst>
        </pc:spChg>
        <pc:spChg chg="add mod">
          <ac:chgData name="Debby van Son" userId="c942f22d-0927-4547-a663-0aa386a3d60c" providerId="ADAL" clId="{25208D97-02A6-46B4-80C9-DFA18EFA7E8B}" dt="2022-12-07T14:29:37.960" v="371" actId="1076"/>
          <ac:spMkLst>
            <pc:docMk/>
            <pc:sldMk cId="2124012750" sldId="294"/>
            <ac:spMk id="6" creationId="{B628AC00-8370-D2F4-C8E9-ED3AC9C38063}"/>
          </ac:spMkLst>
        </pc:spChg>
        <pc:spChg chg="mod">
          <ac:chgData name="Debby van Son" userId="c942f22d-0927-4547-a663-0aa386a3d60c" providerId="ADAL" clId="{25208D97-02A6-46B4-80C9-DFA18EFA7E8B}" dt="2022-12-07T15:24:31.535" v="995" actId="1076"/>
          <ac:spMkLst>
            <pc:docMk/>
            <pc:sldMk cId="2124012750" sldId="294"/>
            <ac:spMk id="8" creationId="{D981D6C6-7BEB-417E-99F2-478E4B072090}"/>
          </ac:spMkLst>
        </pc:spChg>
        <pc:spChg chg="del">
          <ac:chgData name="Debby van Son" userId="c942f22d-0927-4547-a663-0aa386a3d60c" providerId="ADAL" clId="{25208D97-02A6-46B4-80C9-DFA18EFA7E8B}" dt="2022-12-07T14:27:40.068" v="355" actId="478"/>
          <ac:spMkLst>
            <pc:docMk/>
            <pc:sldMk cId="2124012750" sldId="294"/>
            <ac:spMk id="10" creationId="{F6F07CC3-0646-0483-596D-FE06C372E57E}"/>
          </ac:spMkLst>
        </pc:spChg>
        <pc:picChg chg="del">
          <ac:chgData name="Debby van Son" userId="c942f22d-0927-4547-a663-0aa386a3d60c" providerId="ADAL" clId="{25208D97-02A6-46B4-80C9-DFA18EFA7E8B}" dt="2022-12-07T14:26:46.507" v="351" actId="478"/>
          <ac:picMkLst>
            <pc:docMk/>
            <pc:sldMk cId="2124012750" sldId="294"/>
            <ac:picMk id="2" creationId="{1D45E751-4A01-A605-A961-1CA44F7FF05E}"/>
          </ac:picMkLst>
        </pc:picChg>
        <pc:picChg chg="add del mod">
          <ac:chgData name="Debby van Son" userId="c942f22d-0927-4547-a663-0aa386a3d60c" providerId="ADAL" clId="{25208D97-02A6-46B4-80C9-DFA18EFA7E8B}" dt="2022-12-07T14:27:54.735" v="357" actId="478"/>
          <ac:picMkLst>
            <pc:docMk/>
            <pc:sldMk cId="2124012750" sldId="294"/>
            <ac:picMk id="4" creationId="{AC9EC062-DAC9-847D-5CAD-452A017905C8}"/>
          </ac:picMkLst>
        </pc:picChg>
        <pc:picChg chg="add mod">
          <ac:chgData name="Debby van Son" userId="c942f22d-0927-4547-a663-0aa386a3d60c" providerId="ADAL" clId="{25208D97-02A6-46B4-80C9-DFA18EFA7E8B}" dt="2022-12-07T14:29:41.897" v="372" actId="1076"/>
          <ac:picMkLst>
            <pc:docMk/>
            <pc:sldMk cId="2124012750" sldId="294"/>
            <ac:picMk id="5" creationId="{05CB95E3-1646-3100-3A90-8984782834AC}"/>
          </ac:picMkLst>
        </pc:picChg>
        <pc:picChg chg="add mod">
          <ac:chgData name="Debby van Son" userId="c942f22d-0927-4547-a663-0aa386a3d60c" providerId="ADAL" clId="{25208D97-02A6-46B4-80C9-DFA18EFA7E8B}" dt="2022-12-07T14:31:01.200" v="587" actId="1076"/>
          <ac:picMkLst>
            <pc:docMk/>
            <pc:sldMk cId="2124012750" sldId="294"/>
            <ac:picMk id="7" creationId="{A213B6C6-CBDC-4910-51BB-A9CB1135ABBE}"/>
          </ac:picMkLst>
        </pc:picChg>
      </pc:sldChg>
      <pc:sldChg chg="addSp delSp modSp mod">
        <pc:chgData name="Debby van Son" userId="c942f22d-0927-4547-a663-0aa386a3d60c" providerId="ADAL" clId="{25208D97-02A6-46B4-80C9-DFA18EFA7E8B}" dt="2022-12-07T15:21:29.543" v="938" actId="1076"/>
        <pc:sldMkLst>
          <pc:docMk/>
          <pc:sldMk cId="67392445" sldId="298"/>
        </pc:sldMkLst>
        <pc:spChg chg="mod">
          <ac:chgData name="Debby van Son" userId="c942f22d-0927-4547-a663-0aa386a3d60c" providerId="ADAL" clId="{25208D97-02A6-46B4-80C9-DFA18EFA7E8B}" dt="2022-12-07T14:57:42.160" v="685" actId="1076"/>
          <ac:spMkLst>
            <pc:docMk/>
            <pc:sldMk cId="67392445" sldId="298"/>
            <ac:spMk id="3" creationId="{DBE99D80-506A-4E15-ACD1-8076D0A79494}"/>
          </ac:spMkLst>
        </pc:spChg>
        <pc:spChg chg="mod">
          <ac:chgData name="Debby van Son" userId="c942f22d-0927-4547-a663-0aa386a3d60c" providerId="ADAL" clId="{25208D97-02A6-46B4-80C9-DFA18EFA7E8B}" dt="2022-12-07T15:21:29.543" v="938" actId="1076"/>
          <ac:spMkLst>
            <pc:docMk/>
            <pc:sldMk cId="67392445" sldId="298"/>
            <ac:spMk id="8" creationId="{D981D6C6-7BEB-417E-99F2-478E4B072090}"/>
          </ac:spMkLst>
        </pc:spChg>
        <pc:spChg chg="add del mod">
          <ac:chgData name="Debby van Son" userId="c942f22d-0927-4547-a663-0aa386a3d60c" providerId="ADAL" clId="{25208D97-02A6-46B4-80C9-DFA18EFA7E8B}" dt="2022-12-07T14:57:11.673" v="640" actId="478"/>
          <ac:spMkLst>
            <pc:docMk/>
            <pc:sldMk cId="67392445" sldId="298"/>
            <ac:spMk id="10" creationId="{C9F4A9E6-3D29-6341-8DFA-9D579B6CA4B1}"/>
          </ac:spMkLst>
        </pc:spChg>
        <pc:picChg chg="add mod ord">
          <ac:chgData name="Debby van Son" userId="c942f22d-0927-4547-a663-0aa386a3d60c" providerId="ADAL" clId="{25208D97-02A6-46B4-80C9-DFA18EFA7E8B}" dt="2022-12-07T14:51:23.915" v="606" actId="167"/>
          <ac:picMkLst>
            <pc:docMk/>
            <pc:sldMk cId="67392445" sldId="298"/>
            <ac:picMk id="2" creationId="{B58856B3-6839-D27F-D0A9-45449D573D9E}"/>
          </ac:picMkLst>
        </pc:picChg>
        <pc:picChg chg="add mod">
          <ac:chgData name="Debby van Son" userId="c942f22d-0927-4547-a663-0aa386a3d60c" providerId="ADAL" clId="{25208D97-02A6-46B4-80C9-DFA18EFA7E8B}" dt="2022-12-07T14:51:29.792" v="607" actId="1076"/>
          <ac:picMkLst>
            <pc:docMk/>
            <pc:sldMk cId="67392445" sldId="298"/>
            <ac:picMk id="5" creationId="{F6F351FC-1A8E-A9B9-C3AE-43680A659AE7}"/>
          </ac:picMkLst>
        </pc:picChg>
        <pc:picChg chg="add mod">
          <ac:chgData name="Debby van Son" userId="c942f22d-0927-4547-a663-0aa386a3d60c" providerId="ADAL" clId="{25208D97-02A6-46B4-80C9-DFA18EFA7E8B}" dt="2022-12-07T14:55:32.024" v="612" actId="1076"/>
          <ac:picMkLst>
            <pc:docMk/>
            <pc:sldMk cId="67392445" sldId="298"/>
            <ac:picMk id="7" creationId="{B5686F2A-4371-E0C3-3856-860E6C37075B}"/>
          </ac:picMkLst>
        </pc:picChg>
      </pc:sldChg>
      <pc:sldChg chg="addSp delSp modSp mod">
        <pc:chgData name="Debby van Son" userId="c942f22d-0927-4547-a663-0aa386a3d60c" providerId="ADAL" clId="{25208D97-02A6-46B4-80C9-DFA18EFA7E8B}" dt="2022-12-15T13:38:21.803" v="1362" actId="20577"/>
        <pc:sldMkLst>
          <pc:docMk/>
          <pc:sldMk cId="3242871542" sldId="303"/>
        </pc:sldMkLst>
        <pc:spChg chg="del mod">
          <ac:chgData name="Debby van Son" userId="c942f22d-0927-4547-a663-0aa386a3d60c" providerId="ADAL" clId="{25208D97-02A6-46B4-80C9-DFA18EFA7E8B}" dt="2022-12-15T12:30:25.221" v="1360" actId="478"/>
          <ac:spMkLst>
            <pc:docMk/>
            <pc:sldMk cId="3242871542" sldId="303"/>
            <ac:spMk id="2" creationId="{D02E98E0-C232-F0E5-512E-EBD3B1809705}"/>
          </ac:spMkLst>
        </pc:spChg>
        <pc:spChg chg="del mod">
          <ac:chgData name="Debby van Son" userId="c942f22d-0927-4547-a663-0aa386a3d60c" providerId="ADAL" clId="{25208D97-02A6-46B4-80C9-DFA18EFA7E8B}" dt="2022-12-07T15:16:56.096" v="854"/>
          <ac:spMkLst>
            <pc:docMk/>
            <pc:sldMk cId="3242871542" sldId="303"/>
            <ac:spMk id="3" creationId="{DBE99D80-506A-4E15-ACD1-8076D0A79494}"/>
          </ac:spMkLst>
        </pc:spChg>
        <pc:spChg chg="add mod">
          <ac:chgData name="Debby van Son" userId="c942f22d-0927-4547-a663-0aa386a3d60c" providerId="ADAL" clId="{25208D97-02A6-46B4-80C9-DFA18EFA7E8B}" dt="2022-12-15T13:38:21.803" v="1362" actId="20577"/>
          <ac:spMkLst>
            <pc:docMk/>
            <pc:sldMk cId="3242871542" sldId="303"/>
            <ac:spMk id="4" creationId="{1D963C66-A1E3-E4A4-C8E5-1BA517F2AD0D}"/>
          </ac:spMkLst>
        </pc:spChg>
        <pc:spChg chg="mod">
          <ac:chgData name="Debby van Son" userId="c942f22d-0927-4547-a663-0aa386a3d60c" providerId="ADAL" clId="{25208D97-02A6-46B4-80C9-DFA18EFA7E8B}" dt="2022-12-07T15:25:11.400" v="999" actId="1036"/>
          <ac:spMkLst>
            <pc:docMk/>
            <pc:sldMk cId="3242871542" sldId="303"/>
            <ac:spMk id="8" creationId="{D981D6C6-7BEB-417E-99F2-478E4B072090}"/>
          </ac:spMkLst>
        </pc:spChg>
        <pc:picChg chg="add mod">
          <ac:chgData name="Debby van Son" userId="c942f22d-0927-4547-a663-0aa386a3d60c" providerId="ADAL" clId="{25208D97-02A6-46B4-80C9-DFA18EFA7E8B}" dt="2022-12-07T15:18:38.337" v="889" actId="1076"/>
          <ac:picMkLst>
            <pc:docMk/>
            <pc:sldMk cId="3242871542" sldId="303"/>
            <ac:picMk id="6" creationId="{B606EC5B-DD1A-C544-7EF5-5487FD49D16D}"/>
          </ac:picMkLst>
        </pc:picChg>
        <pc:picChg chg="del">
          <ac:chgData name="Debby van Son" userId="c942f22d-0927-4547-a663-0aa386a3d60c" providerId="ADAL" clId="{25208D97-02A6-46B4-80C9-DFA18EFA7E8B}" dt="2022-12-07T15:14:48.364" v="828" actId="478"/>
          <ac:picMkLst>
            <pc:docMk/>
            <pc:sldMk cId="3242871542" sldId="303"/>
            <ac:picMk id="10" creationId="{BBABE520-E6CF-8462-E1DD-8DBD31BFE407}"/>
          </ac:picMkLst>
        </pc:picChg>
      </pc:sldChg>
      <pc:sldChg chg="modSp mod">
        <pc:chgData name="Debby van Son" userId="c942f22d-0927-4547-a663-0aa386a3d60c" providerId="ADAL" clId="{25208D97-02A6-46B4-80C9-DFA18EFA7E8B}" dt="2022-12-07T15:21:43.959" v="943" actId="1038"/>
        <pc:sldMkLst>
          <pc:docMk/>
          <pc:sldMk cId="2537955780" sldId="304"/>
        </pc:sldMkLst>
        <pc:spChg chg="mod">
          <ac:chgData name="Debby van Son" userId="c942f22d-0927-4547-a663-0aa386a3d60c" providerId="ADAL" clId="{25208D97-02A6-46B4-80C9-DFA18EFA7E8B}" dt="2022-12-07T15:14:30.825" v="827" actId="1076"/>
          <ac:spMkLst>
            <pc:docMk/>
            <pc:sldMk cId="2537955780" sldId="304"/>
            <ac:spMk id="3" creationId="{DBE99D80-506A-4E15-ACD1-8076D0A79494}"/>
          </ac:spMkLst>
        </pc:spChg>
        <pc:spChg chg="mod">
          <ac:chgData name="Debby van Son" userId="c942f22d-0927-4547-a663-0aa386a3d60c" providerId="ADAL" clId="{25208D97-02A6-46B4-80C9-DFA18EFA7E8B}" dt="2022-12-07T15:21:43.959" v="943" actId="1038"/>
          <ac:spMkLst>
            <pc:docMk/>
            <pc:sldMk cId="2537955780" sldId="304"/>
            <ac:spMk id="8" creationId="{D981D6C6-7BEB-417E-99F2-478E4B072090}"/>
          </ac:spMkLst>
        </pc:spChg>
        <pc:picChg chg="mod">
          <ac:chgData name="Debby van Son" userId="c942f22d-0927-4547-a663-0aa386a3d60c" providerId="ADAL" clId="{25208D97-02A6-46B4-80C9-DFA18EFA7E8B}" dt="2022-12-07T14:58:24.064" v="702" actId="1076"/>
          <ac:picMkLst>
            <pc:docMk/>
            <pc:sldMk cId="2537955780" sldId="304"/>
            <ac:picMk id="4" creationId="{74C3F341-DBE4-0712-4205-8E130FF6F47B}"/>
          </ac:picMkLst>
        </pc:picChg>
      </pc:sldChg>
      <pc:sldChg chg="addSp delSp modSp mod">
        <pc:chgData name="Debby van Son" userId="c942f22d-0927-4547-a663-0aa386a3d60c" providerId="ADAL" clId="{25208D97-02A6-46B4-80C9-DFA18EFA7E8B}" dt="2022-12-15T12:15:24.130" v="1340" actId="20577"/>
        <pc:sldMkLst>
          <pc:docMk/>
          <pc:sldMk cId="1379107046" sldId="308"/>
        </pc:sldMkLst>
        <pc:spChg chg="del">
          <ac:chgData name="Debby van Son" userId="c942f22d-0927-4547-a663-0aa386a3d60c" providerId="ADAL" clId="{25208D97-02A6-46B4-80C9-DFA18EFA7E8B}" dt="2022-12-07T15:18:56.953" v="890" actId="478"/>
          <ac:spMkLst>
            <pc:docMk/>
            <pc:sldMk cId="1379107046" sldId="308"/>
            <ac:spMk id="2" creationId="{FD1A693C-963F-09AA-FE59-57B51A158DCA}"/>
          </ac:spMkLst>
        </pc:spChg>
        <pc:spChg chg="mod">
          <ac:chgData name="Debby van Son" userId="c942f22d-0927-4547-a663-0aa386a3d60c" providerId="ADAL" clId="{25208D97-02A6-46B4-80C9-DFA18EFA7E8B}" dt="2022-12-07T15:20:39.879" v="934" actId="1076"/>
          <ac:spMkLst>
            <pc:docMk/>
            <pc:sldMk cId="1379107046" sldId="308"/>
            <ac:spMk id="3" creationId="{DBE99D80-506A-4E15-ACD1-8076D0A79494}"/>
          </ac:spMkLst>
        </pc:spChg>
        <pc:spChg chg="add mod">
          <ac:chgData name="Debby van Son" userId="c942f22d-0927-4547-a663-0aa386a3d60c" providerId="ADAL" clId="{25208D97-02A6-46B4-80C9-DFA18EFA7E8B}" dt="2022-12-15T12:15:24.130" v="1340" actId="20577"/>
          <ac:spMkLst>
            <pc:docMk/>
            <pc:sldMk cId="1379107046" sldId="308"/>
            <ac:spMk id="5" creationId="{07671640-71A3-591A-F054-CB7C32038F4C}"/>
          </ac:spMkLst>
        </pc:spChg>
        <pc:spChg chg="del">
          <ac:chgData name="Debby van Son" userId="c942f22d-0927-4547-a663-0aa386a3d60c" providerId="ADAL" clId="{25208D97-02A6-46B4-80C9-DFA18EFA7E8B}" dt="2022-12-07T15:25:24.588" v="1000" actId="478"/>
          <ac:spMkLst>
            <pc:docMk/>
            <pc:sldMk cId="1379107046" sldId="308"/>
            <ac:spMk id="8" creationId="{D981D6C6-7BEB-417E-99F2-478E4B072090}"/>
          </ac:spMkLst>
        </pc:spChg>
        <pc:spChg chg="add del mod">
          <ac:chgData name="Debby van Son" userId="c942f22d-0927-4547-a663-0aa386a3d60c" providerId="ADAL" clId="{25208D97-02A6-46B4-80C9-DFA18EFA7E8B}" dt="2022-12-07T15:25:30.931" v="1002" actId="478"/>
          <ac:spMkLst>
            <pc:docMk/>
            <pc:sldMk cId="1379107046" sldId="308"/>
            <ac:spMk id="11" creationId="{9B1EBFEA-7D61-8FFB-DB80-AB8DA10D3BE6}"/>
          </ac:spMkLst>
        </pc:spChg>
        <pc:spChg chg="add mod">
          <ac:chgData name="Debby van Son" userId="c942f22d-0927-4547-a663-0aa386a3d60c" providerId="ADAL" clId="{25208D97-02A6-46B4-80C9-DFA18EFA7E8B}" dt="2022-12-07T15:25:25.579" v="1001"/>
          <ac:spMkLst>
            <pc:docMk/>
            <pc:sldMk cId="1379107046" sldId="308"/>
            <ac:spMk id="12" creationId="{23DC1088-8B9A-8E4D-9A1D-7D741C2E5F5E}"/>
          </ac:spMkLst>
        </pc:spChg>
        <pc:picChg chg="add mod">
          <ac:chgData name="Debby van Son" userId="c942f22d-0927-4547-a663-0aa386a3d60c" providerId="ADAL" clId="{25208D97-02A6-46B4-80C9-DFA18EFA7E8B}" dt="2022-12-07T15:20:42.375" v="935" actId="1076"/>
          <ac:picMkLst>
            <pc:docMk/>
            <pc:sldMk cId="1379107046" sldId="308"/>
            <ac:picMk id="4" creationId="{21439E0D-5F62-03AA-473A-C777090C4BBC}"/>
          </ac:picMkLst>
        </pc:picChg>
        <pc:picChg chg="add mod">
          <ac:chgData name="Debby van Son" userId="c942f22d-0927-4547-a663-0aa386a3d60c" providerId="ADAL" clId="{25208D97-02A6-46B4-80C9-DFA18EFA7E8B}" dt="2022-12-07T15:20:34.439" v="933" actId="1076"/>
          <ac:picMkLst>
            <pc:docMk/>
            <pc:sldMk cId="1379107046" sldId="308"/>
            <ac:picMk id="7" creationId="{2DB97C4B-EA49-506A-D947-4DEC8B4BA99F}"/>
          </ac:picMkLst>
        </pc:picChg>
      </pc:sldChg>
      <pc:sldChg chg="addSp delSp modSp mod">
        <pc:chgData name="Debby van Son" userId="c942f22d-0927-4547-a663-0aa386a3d60c" providerId="ADAL" clId="{25208D97-02A6-46B4-80C9-DFA18EFA7E8B}" dt="2022-12-15T12:15:40.351" v="1346" actId="20577"/>
        <pc:sldMkLst>
          <pc:docMk/>
          <pc:sldMk cId="1752769225" sldId="309"/>
        </pc:sldMkLst>
        <pc:spChg chg="del">
          <ac:chgData name="Debby van Son" userId="c942f22d-0927-4547-a663-0aa386a3d60c" providerId="ADAL" clId="{25208D97-02A6-46B4-80C9-DFA18EFA7E8B}" dt="2022-12-07T15:25:52.877" v="1003" actId="478"/>
          <ac:spMkLst>
            <pc:docMk/>
            <pc:sldMk cId="1752769225" sldId="309"/>
            <ac:spMk id="2" creationId="{FD1A693C-963F-09AA-FE59-57B51A158DCA}"/>
          </ac:spMkLst>
        </pc:spChg>
        <pc:spChg chg="del mod">
          <ac:chgData name="Debby van Son" userId="c942f22d-0927-4547-a663-0aa386a3d60c" providerId="ADAL" clId="{25208D97-02A6-46B4-80C9-DFA18EFA7E8B}" dt="2022-12-07T15:28:04.203" v="1061" actId="478"/>
          <ac:spMkLst>
            <pc:docMk/>
            <pc:sldMk cId="1752769225" sldId="309"/>
            <ac:spMk id="3" creationId="{DBE99D80-506A-4E15-ACD1-8076D0A79494}"/>
          </ac:spMkLst>
        </pc:spChg>
        <pc:spChg chg="add mod">
          <ac:chgData name="Debby van Son" userId="c942f22d-0927-4547-a663-0aa386a3d60c" providerId="ADAL" clId="{25208D97-02A6-46B4-80C9-DFA18EFA7E8B}" dt="2022-12-15T12:15:40.351" v="1346" actId="20577"/>
          <ac:spMkLst>
            <pc:docMk/>
            <pc:sldMk cId="1752769225" sldId="309"/>
            <ac:spMk id="5" creationId="{C8762663-5994-D13F-F3D4-86CB2B57DDAD}"/>
          </ac:spMkLst>
        </pc:spChg>
        <pc:spChg chg="add mod">
          <ac:chgData name="Debby van Son" userId="c942f22d-0927-4547-a663-0aa386a3d60c" providerId="ADAL" clId="{25208D97-02A6-46B4-80C9-DFA18EFA7E8B}" dt="2022-12-07T15:28:00.667" v="1060" actId="11"/>
          <ac:spMkLst>
            <pc:docMk/>
            <pc:sldMk cId="1752769225" sldId="309"/>
            <ac:spMk id="6" creationId="{AF8E8F57-EFF8-EF35-44B4-26DC813FCFD1}"/>
          </ac:spMkLst>
        </pc:spChg>
        <pc:spChg chg="del">
          <ac:chgData name="Debby van Son" userId="c942f22d-0927-4547-a663-0aa386a3d60c" providerId="ADAL" clId="{25208D97-02A6-46B4-80C9-DFA18EFA7E8B}" dt="2022-12-07T15:28:19.098" v="1062" actId="478"/>
          <ac:spMkLst>
            <pc:docMk/>
            <pc:sldMk cId="1752769225" sldId="309"/>
            <ac:spMk id="8" creationId="{D981D6C6-7BEB-417E-99F2-478E4B072090}"/>
          </ac:spMkLst>
        </pc:spChg>
        <pc:spChg chg="add del mod">
          <ac:chgData name="Debby van Son" userId="c942f22d-0927-4547-a663-0aa386a3d60c" providerId="ADAL" clId="{25208D97-02A6-46B4-80C9-DFA18EFA7E8B}" dt="2022-12-07T15:28:20.995" v="1063" actId="478"/>
          <ac:spMkLst>
            <pc:docMk/>
            <pc:sldMk cId="1752769225" sldId="309"/>
            <ac:spMk id="10" creationId="{22A4D5F7-ECB6-6839-D61F-D6DBF02D0680}"/>
          </ac:spMkLst>
        </pc:spChg>
        <pc:spChg chg="add mod">
          <ac:chgData name="Debby van Son" userId="c942f22d-0927-4547-a663-0aa386a3d60c" providerId="ADAL" clId="{25208D97-02A6-46B4-80C9-DFA18EFA7E8B}" dt="2022-12-07T15:28:27.765" v="1064"/>
          <ac:spMkLst>
            <pc:docMk/>
            <pc:sldMk cId="1752769225" sldId="309"/>
            <ac:spMk id="11" creationId="{3240F60D-23EF-4FFF-451E-A820970FC009}"/>
          </ac:spMkLst>
        </pc:spChg>
        <pc:picChg chg="add mod">
          <ac:chgData name="Debby van Son" userId="c942f22d-0927-4547-a663-0aa386a3d60c" providerId="ADAL" clId="{25208D97-02A6-46B4-80C9-DFA18EFA7E8B}" dt="2022-12-07T15:25:53.626" v="1004"/>
          <ac:picMkLst>
            <pc:docMk/>
            <pc:sldMk cId="1752769225" sldId="309"/>
            <ac:picMk id="4" creationId="{7110CB14-4841-6440-CC7B-54871C07C136}"/>
          </ac:picMkLst>
        </pc:picChg>
        <pc:picChg chg="add mod">
          <ac:chgData name="Debby van Son" userId="c942f22d-0927-4547-a663-0aa386a3d60c" providerId="ADAL" clId="{25208D97-02A6-46B4-80C9-DFA18EFA7E8B}" dt="2022-12-07T15:29:04.047" v="1068" actId="1076"/>
          <ac:picMkLst>
            <pc:docMk/>
            <pc:sldMk cId="1752769225" sldId="309"/>
            <ac:picMk id="12" creationId="{3DDB27E8-7F8C-077C-A38A-F922EDF69E28}"/>
          </ac:picMkLst>
        </pc:picChg>
      </pc:sldChg>
      <pc:sldChg chg="addSp delSp modSp mod">
        <pc:chgData name="Debby van Son" userId="c942f22d-0927-4547-a663-0aa386a3d60c" providerId="ADAL" clId="{25208D97-02A6-46B4-80C9-DFA18EFA7E8B}" dt="2022-12-15T12:16:04.647" v="1358" actId="20577"/>
        <pc:sldMkLst>
          <pc:docMk/>
          <pc:sldMk cId="1212529830" sldId="310"/>
        </pc:sldMkLst>
        <pc:spChg chg="del">
          <ac:chgData name="Debby van Son" userId="c942f22d-0927-4547-a663-0aa386a3d60c" providerId="ADAL" clId="{25208D97-02A6-46B4-80C9-DFA18EFA7E8B}" dt="2022-12-07T15:29:20.687" v="1070" actId="478"/>
          <ac:spMkLst>
            <pc:docMk/>
            <pc:sldMk cId="1212529830" sldId="310"/>
            <ac:spMk id="2" creationId="{FD1A693C-963F-09AA-FE59-57B51A158DCA}"/>
          </ac:spMkLst>
        </pc:spChg>
        <pc:spChg chg="mod">
          <ac:chgData name="Debby van Son" userId="c942f22d-0927-4547-a663-0aa386a3d60c" providerId="ADAL" clId="{25208D97-02A6-46B4-80C9-DFA18EFA7E8B}" dt="2022-12-07T15:34:18.175" v="1148" actId="1076"/>
          <ac:spMkLst>
            <pc:docMk/>
            <pc:sldMk cId="1212529830" sldId="310"/>
            <ac:spMk id="3" creationId="{DBE99D80-506A-4E15-ACD1-8076D0A79494}"/>
          </ac:spMkLst>
        </pc:spChg>
        <pc:spChg chg="add mod">
          <ac:chgData name="Debby van Son" userId="c942f22d-0927-4547-a663-0aa386a3d60c" providerId="ADAL" clId="{25208D97-02A6-46B4-80C9-DFA18EFA7E8B}" dt="2022-12-15T12:16:04.647" v="1358" actId="20577"/>
          <ac:spMkLst>
            <pc:docMk/>
            <pc:sldMk cId="1212529830" sldId="310"/>
            <ac:spMk id="6" creationId="{D8B027C9-0729-64F0-2281-CC5F982633AE}"/>
          </ac:spMkLst>
        </pc:spChg>
        <pc:spChg chg="del">
          <ac:chgData name="Debby van Son" userId="c942f22d-0927-4547-a663-0aa386a3d60c" providerId="ADAL" clId="{25208D97-02A6-46B4-80C9-DFA18EFA7E8B}" dt="2022-12-07T15:31:52.222" v="1112" actId="478"/>
          <ac:spMkLst>
            <pc:docMk/>
            <pc:sldMk cId="1212529830" sldId="310"/>
            <ac:spMk id="8" creationId="{D981D6C6-7BEB-417E-99F2-478E4B072090}"/>
          </ac:spMkLst>
        </pc:spChg>
        <pc:spChg chg="add del mod">
          <ac:chgData name="Debby van Son" userId="c942f22d-0927-4547-a663-0aa386a3d60c" providerId="ADAL" clId="{25208D97-02A6-46B4-80C9-DFA18EFA7E8B}" dt="2022-12-07T15:31:54.056" v="1113" actId="478"/>
          <ac:spMkLst>
            <pc:docMk/>
            <pc:sldMk cId="1212529830" sldId="310"/>
            <ac:spMk id="11" creationId="{F82BABBD-5E1A-E9FC-FC74-2E1D7F97DD48}"/>
          </ac:spMkLst>
        </pc:spChg>
        <pc:spChg chg="add mod">
          <ac:chgData name="Debby van Son" userId="c942f22d-0927-4547-a663-0aa386a3d60c" providerId="ADAL" clId="{25208D97-02A6-46B4-80C9-DFA18EFA7E8B}" dt="2022-12-07T15:32:01.012" v="1114"/>
          <ac:spMkLst>
            <pc:docMk/>
            <pc:sldMk cId="1212529830" sldId="310"/>
            <ac:spMk id="12" creationId="{37084F9B-863A-C296-9995-6043426E3CA3}"/>
          </ac:spMkLst>
        </pc:spChg>
        <pc:picChg chg="add mod">
          <ac:chgData name="Debby van Son" userId="c942f22d-0927-4547-a663-0aa386a3d60c" providerId="ADAL" clId="{25208D97-02A6-46B4-80C9-DFA18EFA7E8B}" dt="2022-12-07T15:29:22.095" v="1071" actId="1076"/>
          <ac:picMkLst>
            <pc:docMk/>
            <pc:sldMk cId="1212529830" sldId="310"/>
            <ac:picMk id="4" creationId="{44F5F180-A948-5A28-0E5F-7F9B7084E7FF}"/>
          </ac:picMkLst>
        </pc:picChg>
        <pc:picChg chg="mod">
          <ac:chgData name="Debby van Son" userId="c942f22d-0927-4547-a663-0aa386a3d60c" providerId="ADAL" clId="{25208D97-02A6-46B4-80C9-DFA18EFA7E8B}" dt="2022-12-07T15:31:35.647" v="1110" actId="1076"/>
          <ac:picMkLst>
            <pc:docMk/>
            <pc:sldMk cId="1212529830" sldId="310"/>
            <ac:picMk id="10" creationId="{BB808CDC-46D1-BA6B-469B-3907B8D565BD}"/>
          </ac:picMkLst>
        </pc:picChg>
      </pc:sldChg>
      <pc:sldChg chg="addSp delSp modSp mod">
        <pc:chgData name="Debby van Son" userId="c942f22d-0927-4547-a663-0aa386a3d60c" providerId="ADAL" clId="{25208D97-02A6-46B4-80C9-DFA18EFA7E8B}" dt="2022-12-15T13:38:49.816" v="1365" actId="1076"/>
        <pc:sldMkLst>
          <pc:docMk/>
          <pc:sldMk cId="3781539227" sldId="311"/>
        </pc:sldMkLst>
        <pc:spChg chg="add mod">
          <ac:chgData name="Debby van Son" userId="c942f22d-0927-4547-a663-0aa386a3d60c" providerId="ADAL" clId="{25208D97-02A6-46B4-80C9-DFA18EFA7E8B}" dt="2022-12-15T13:38:41.794" v="1363" actId="1076"/>
          <ac:spMkLst>
            <pc:docMk/>
            <pc:sldMk cId="3781539227" sldId="311"/>
            <ac:spMk id="2" creationId="{D44FD84E-3963-6F11-2EB0-CEB6E2121042}"/>
          </ac:spMkLst>
        </pc:spChg>
        <pc:spChg chg="mod">
          <ac:chgData name="Debby van Son" userId="c942f22d-0927-4547-a663-0aa386a3d60c" providerId="ADAL" clId="{25208D97-02A6-46B4-80C9-DFA18EFA7E8B}" dt="2022-12-15T13:38:49.816" v="1365" actId="1076"/>
          <ac:spMkLst>
            <pc:docMk/>
            <pc:sldMk cId="3781539227" sldId="311"/>
            <ac:spMk id="3" creationId="{DBE99D80-506A-4E15-ACD1-8076D0A79494}"/>
          </ac:spMkLst>
        </pc:spChg>
        <pc:spChg chg="add del mod">
          <ac:chgData name="Debby van Son" userId="c942f22d-0927-4547-a663-0aa386a3d60c" providerId="ADAL" clId="{25208D97-02A6-46B4-80C9-DFA18EFA7E8B}" dt="2022-12-07T15:35:42.741" v="1161" actId="478"/>
          <ac:spMkLst>
            <pc:docMk/>
            <pc:sldMk cId="3781539227" sldId="311"/>
            <ac:spMk id="5" creationId="{5A6CD63F-4996-261B-6F3D-D7003657FE54}"/>
          </ac:spMkLst>
        </pc:spChg>
        <pc:spChg chg="add mod">
          <ac:chgData name="Debby van Son" userId="c942f22d-0927-4547-a663-0aa386a3d60c" providerId="ADAL" clId="{25208D97-02A6-46B4-80C9-DFA18EFA7E8B}" dt="2022-12-07T15:35:43.901" v="1162"/>
          <ac:spMkLst>
            <pc:docMk/>
            <pc:sldMk cId="3781539227" sldId="311"/>
            <ac:spMk id="6" creationId="{A5769AD1-3437-EACB-3473-1EFDAB85C621}"/>
          </ac:spMkLst>
        </pc:spChg>
        <pc:spChg chg="del">
          <ac:chgData name="Debby van Son" userId="c942f22d-0927-4547-a663-0aa386a3d60c" providerId="ADAL" clId="{25208D97-02A6-46B4-80C9-DFA18EFA7E8B}" dt="2022-12-07T15:35:40.323" v="1160" actId="478"/>
          <ac:spMkLst>
            <pc:docMk/>
            <pc:sldMk cId="3781539227" sldId="311"/>
            <ac:spMk id="8" creationId="{D981D6C6-7BEB-417E-99F2-478E4B072090}"/>
          </ac:spMkLst>
        </pc:spChg>
        <pc:picChg chg="add mod">
          <ac:chgData name="Debby van Son" userId="c942f22d-0927-4547-a663-0aa386a3d60c" providerId="ADAL" clId="{25208D97-02A6-46B4-80C9-DFA18EFA7E8B}" dt="2022-12-07T15:36:57.153" v="1166" actId="1076"/>
          <ac:picMkLst>
            <pc:docMk/>
            <pc:sldMk cId="3781539227" sldId="311"/>
            <ac:picMk id="10" creationId="{BC911A5D-58BD-905F-2665-534398FE413A}"/>
          </ac:picMkLst>
        </pc:picChg>
      </pc:sldChg>
      <pc:sldChg chg="addSp delSp modSp mod">
        <pc:chgData name="Debby van Son" userId="c942f22d-0927-4547-a663-0aa386a3d60c" providerId="ADAL" clId="{25208D97-02A6-46B4-80C9-DFA18EFA7E8B}" dt="2022-12-07T15:45:26.382" v="1280" actId="1076"/>
        <pc:sldMkLst>
          <pc:docMk/>
          <pc:sldMk cId="1144949516" sldId="312"/>
        </pc:sldMkLst>
        <pc:spChg chg="mod">
          <ac:chgData name="Debby van Son" userId="c942f22d-0927-4547-a663-0aa386a3d60c" providerId="ADAL" clId="{25208D97-02A6-46B4-80C9-DFA18EFA7E8B}" dt="2022-12-07T15:45:26.382" v="1280" actId="1076"/>
          <ac:spMkLst>
            <pc:docMk/>
            <pc:sldMk cId="1144949516" sldId="312"/>
            <ac:spMk id="16" creationId="{B20A3AA6-33C5-4EFB-9D0D-C653878AC4D3}"/>
          </ac:spMkLst>
        </pc:spChg>
        <pc:picChg chg="add mod">
          <ac:chgData name="Debby van Son" userId="c942f22d-0927-4547-a663-0aa386a3d60c" providerId="ADAL" clId="{25208D97-02A6-46B4-80C9-DFA18EFA7E8B}" dt="2022-12-07T15:44:37.087" v="1278" actId="1076"/>
          <ac:picMkLst>
            <pc:docMk/>
            <pc:sldMk cId="1144949516" sldId="312"/>
            <ac:picMk id="3" creationId="{F0D804F7-F206-D791-0B83-360B6A5EFE67}"/>
          </ac:picMkLst>
        </pc:picChg>
        <pc:picChg chg="del">
          <ac:chgData name="Debby van Son" userId="c942f22d-0927-4547-a663-0aa386a3d60c" providerId="ADAL" clId="{25208D97-02A6-46B4-80C9-DFA18EFA7E8B}" dt="2022-12-07T15:44:20.392" v="1275" actId="478"/>
          <ac:picMkLst>
            <pc:docMk/>
            <pc:sldMk cId="1144949516" sldId="312"/>
            <ac:picMk id="1026" creationId="{9588A335-6898-DB40-CA15-F4BDC6E8A9B0}"/>
          </ac:picMkLst>
        </pc:picChg>
      </pc:sldChg>
      <pc:sldChg chg="addSp delSp modSp mod">
        <pc:chgData name="Debby van Son" userId="c942f22d-0927-4547-a663-0aa386a3d60c" providerId="ADAL" clId="{25208D97-02A6-46B4-80C9-DFA18EFA7E8B}" dt="2022-12-15T12:14:34.563" v="1328" actId="20577"/>
        <pc:sldMkLst>
          <pc:docMk/>
          <pc:sldMk cId="2786737759" sldId="313"/>
        </pc:sldMkLst>
        <pc:spChg chg="del">
          <ac:chgData name="Debby van Son" userId="c942f22d-0927-4547-a663-0aa386a3d60c" providerId="ADAL" clId="{25208D97-02A6-46B4-80C9-DFA18EFA7E8B}" dt="2022-12-07T15:37:54.154" v="1192" actId="478"/>
          <ac:spMkLst>
            <pc:docMk/>
            <pc:sldMk cId="2786737759" sldId="313"/>
            <ac:spMk id="2" creationId="{FD1A693C-963F-09AA-FE59-57B51A158DCA}"/>
          </ac:spMkLst>
        </pc:spChg>
        <pc:spChg chg="mod">
          <ac:chgData name="Debby van Son" userId="c942f22d-0927-4547-a663-0aa386a3d60c" providerId="ADAL" clId="{25208D97-02A6-46B4-80C9-DFA18EFA7E8B}" dt="2022-12-07T15:40:58.856" v="1219" actId="20577"/>
          <ac:spMkLst>
            <pc:docMk/>
            <pc:sldMk cId="2786737759" sldId="313"/>
            <ac:spMk id="3" creationId="{DBE99D80-506A-4E15-ACD1-8076D0A79494}"/>
          </ac:spMkLst>
        </pc:spChg>
        <pc:spChg chg="add mod">
          <ac:chgData name="Debby van Son" userId="c942f22d-0927-4547-a663-0aa386a3d60c" providerId="ADAL" clId="{25208D97-02A6-46B4-80C9-DFA18EFA7E8B}" dt="2022-12-15T12:14:34.563" v="1328" actId="20577"/>
          <ac:spMkLst>
            <pc:docMk/>
            <pc:sldMk cId="2786737759" sldId="313"/>
            <ac:spMk id="7" creationId="{055787F4-9FFF-CBDC-6F04-929CA017E9AC}"/>
          </ac:spMkLst>
        </pc:spChg>
        <pc:spChg chg="del">
          <ac:chgData name="Debby van Son" userId="c942f22d-0927-4547-a663-0aa386a3d60c" providerId="ADAL" clId="{25208D97-02A6-46B4-80C9-DFA18EFA7E8B}" dt="2022-12-07T15:41:12.510" v="1220" actId="478"/>
          <ac:spMkLst>
            <pc:docMk/>
            <pc:sldMk cId="2786737759" sldId="313"/>
            <ac:spMk id="8" creationId="{D981D6C6-7BEB-417E-99F2-478E4B072090}"/>
          </ac:spMkLst>
        </pc:spChg>
        <pc:spChg chg="add del mod">
          <ac:chgData name="Debby van Son" userId="c942f22d-0927-4547-a663-0aa386a3d60c" providerId="ADAL" clId="{25208D97-02A6-46B4-80C9-DFA18EFA7E8B}" dt="2022-12-07T15:41:14.559" v="1221" actId="478"/>
          <ac:spMkLst>
            <pc:docMk/>
            <pc:sldMk cId="2786737759" sldId="313"/>
            <ac:spMk id="11" creationId="{8D4E0352-02F2-C18E-F3CF-5ADB0881A1CF}"/>
          </ac:spMkLst>
        </pc:spChg>
        <pc:spChg chg="add mod">
          <ac:chgData name="Debby van Son" userId="c942f22d-0927-4547-a663-0aa386a3d60c" providerId="ADAL" clId="{25208D97-02A6-46B4-80C9-DFA18EFA7E8B}" dt="2022-12-07T15:41:15.292" v="1222"/>
          <ac:spMkLst>
            <pc:docMk/>
            <pc:sldMk cId="2786737759" sldId="313"/>
            <ac:spMk id="12" creationId="{B399511B-AFF5-65E8-9CE0-75656B1A0718}"/>
          </ac:spMkLst>
        </pc:spChg>
        <pc:picChg chg="add mod">
          <ac:chgData name="Debby van Son" userId="c942f22d-0927-4547-a663-0aa386a3d60c" providerId="ADAL" clId="{25208D97-02A6-46B4-80C9-DFA18EFA7E8B}" dt="2022-12-07T15:38:01.487" v="1193"/>
          <ac:picMkLst>
            <pc:docMk/>
            <pc:sldMk cId="2786737759" sldId="313"/>
            <ac:picMk id="4" creationId="{C9D8E667-7496-5269-778C-5398C410AB32}"/>
          </ac:picMkLst>
        </pc:picChg>
      </pc:sldChg>
      <pc:sldChg chg="addSp delSp modSp add mod">
        <pc:chgData name="Debby van Son" userId="c942f22d-0927-4547-a663-0aa386a3d60c" providerId="ADAL" clId="{25208D97-02A6-46B4-80C9-DFA18EFA7E8B}" dt="2022-12-07T15:24:42.775" v="996" actId="1076"/>
        <pc:sldMkLst>
          <pc:docMk/>
          <pc:sldMk cId="570942697" sldId="314"/>
        </pc:sldMkLst>
        <pc:spChg chg="mod">
          <ac:chgData name="Debby van Son" userId="c942f22d-0927-4547-a663-0aa386a3d60c" providerId="ADAL" clId="{25208D97-02A6-46B4-80C9-DFA18EFA7E8B}" dt="2022-12-07T15:24:01.937" v="993" actId="255"/>
          <ac:spMkLst>
            <pc:docMk/>
            <pc:sldMk cId="570942697" sldId="314"/>
            <ac:spMk id="2" creationId="{C830BD63-C19E-E823-CBB7-99E6924487D5}"/>
          </ac:spMkLst>
        </pc:spChg>
        <pc:spChg chg="mod">
          <ac:chgData name="Debby van Son" userId="c942f22d-0927-4547-a663-0aa386a3d60c" providerId="ADAL" clId="{25208D97-02A6-46B4-80C9-DFA18EFA7E8B}" dt="2022-12-07T15:24:42.775" v="996" actId="1076"/>
          <ac:spMkLst>
            <pc:docMk/>
            <pc:sldMk cId="570942697" sldId="314"/>
            <ac:spMk id="16" creationId="{B20A3AA6-33C5-4EFB-9D0D-C653878AC4D3}"/>
          </ac:spMkLst>
        </pc:spChg>
        <pc:picChg chg="del">
          <ac:chgData name="Debby van Son" userId="c942f22d-0927-4547-a663-0aa386a3d60c" providerId="ADAL" clId="{25208D97-02A6-46B4-80C9-DFA18EFA7E8B}" dt="2022-12-07T14:23:41.110" v="268" actId="478"/>
          <ac:picMkLst>
            <pc:docMk/>
            <pc:sldMk cId="570942697" sldId="314"/>
            <ac:picMk id="3" creationId="{501B4E52-F3D9-8D30-25BE-3C7621C5962C}"/>
          </ac:picMkLst>
        </pc:picChg>
        <pc:picChg chg="add del mod">
          <ac:chgData name="Debby van Son" userId="c942f22d-0927-4547-a663-0aa386a3d60c" providerId="ADAL" clId="{25208D97-02A6-46B4-80C9-DFA18EFA7E8B}" dt="2022-12-07T14:24:57.954" v="272" actId="478"/>
          <ac:picMkLst>
            <pc:docMk/>
            <pc:sldMk cId="570942697" sldId="314"/>
            <ac:picMk id="5" creationId="{41AEDFF0-8626-A75E-B365-14424BD20BAF}"/>
          </ac:picMkLst>
        </pc:picChg>
        <pc:picChg chg="add del mod">
          <ac:chgData name="Debby van Son" userId="c942f22d-0927-4547-a663-0aa386a3d60c" providerId="ADAL" clId="{25208D97-02A6-46B4-80C9-DFA18EFA7E8B}" dt="2022-12-07T14:25:27.700" v="277" actId="478"/>
          <ac:picMkLst>
            <pc:docMk/>
            <pc:sldMk cId="570942697" sldId="314"/>
            <ac:picMk id="7" creationId="{CAE82212-2FE7-3157-5A09-126D217C0DAE}"/>
          </ac:picMkLst>
        </pc:picChg>
        <pc:picChg chg="add mod">
          <ac:chgData name="Debby van Son" userId="c942f22d-0927-4547-a663-0aa386a3d60c" providerId="ADAL" clId="{25208D97-02A6-46B4-80C9-DFA18EFA7E8B}" dt="2022-12-07T14:25:50.882" v="279" actId="1076"/>
          <ac:picMkLst>
            <pc:docMk/>
            <pc:sldMk cId="570942697" sldId="314"/>
            <ac:picMk id="9" creationId="{31800745-558A-8069-A084-49F8375AAF11}"/>
          </ac:picMkLst>
        </pc:picChg>
        <pc:picChg chg="add mod">
          <ac:chgData name="Debby van Son" userId="c942f22d-0927-4547-a663-0aa386a3d60c" providerId="ADAL" clId="{25208D97-02A6-46B4-80C9-DFA18EFA7E8B}" dt="2022-12-07T14:26:23.553" v="349" actId="1076"/>
          <ac:picMkLst>
            <pc:docMk/>
            <pc:sldMk cId="570942697" sldId="314"/>
            <ac:picMk id="10" creationId="{266DF4B1-3A3C-8212-8972-D1233BBD8581}"/>
          </ac:picMkLst>
        </pc:picChg>
      </pc:sldChg>
      <pc:sldChg chg="addSp delSp modSp add mod">
        <pc:chgData name="Debby van Son" userId="c942f22d-0927-4547-a663-0aa386a3d60c" providerId="ADAL" clId="{25208D97-02A6-46B4-80C9-DFA18EFA7E8B}" dt="2022-12-07T15:23:41.243" v="991" actId="255"/>
        <pc:sldMkLst>
          <pc:docMk/>
          <pc:sldMk cId="1634770181" sldId="315"/>
        </pc:sldMkLst>
        <pc:spChg chg="mod">
          <ac:chgData name="Debby van Son" userId="c942f22d-0927-4547-a663-0aa386a3d60c" providerId="ADAL" clId="{25208D97-02A6-46B4-80C9-DFA18EFA7E8B}" dt="2022-12-07T15:23:41.243" v="991" actId="255"/>
          <ac:spMkLst>
            <pc:docMk/>
            <pc:sldMk cId="1634770181" sldId="315"/>
            <ac:spMk id="2" creationId="{C830BD63-C19E-E823-CBB7-99E6924487D5}"/>
          </ac:spMkLst>
        </pc:spChg>
        <pc:spChg chg="add mod">
          <ac:chgData name="Debby van Son" userId="c942f22d-0927-4547-a663-0aa386a3d60c" providerId="ADAL" clId="{25208D97-02A6-46B4-80C9-DFA18EFA7E8B}" dt="2022-12-07T14:19:20.627" v="234" actId="1076"/>
          <ac:spMkLst>
            <pc:docMk/>
            <pc:sldMk cId="1634770181" sldId="315"/>
            <ac:spMk id="10" creationId="{C0984F0B-1560-ED79-7CB6-01A38634B04D}"/>
          </ac:spMkLst>
        </pc:spChg>
        <pc:spChg chg="add mod">
          <ac:chgData name="Debby van Son" userId="c942f22d-0927-4547-a663-0aa386a3d60c" providerId="ADAL" clId="{25208D97-02A6-46B4-80C9-DFA18EFA7E8B}" dt="2022-12-07T15:23:17.792" v="989"/>
          <ac:spMkLst>
            <pc:docMk/>
            <pc:sldMk cId="1634770181" sldId="315"/>
            <ac:spMk id="11" creationId="{1EEFEB76-C034-9FCD-96FA-13ABC44517E7}"/>
          </ac:spMkLst>
        </pc:spChg>
        <pc:spChg chg="del mod">
          <ac:chgData name="Debby van Son" userId="c942f22d-0927-4547-a663-0aa386a3d60c" providerId="ADAL" clId="{25208D97-02A6-46B4-80C9-DFA18EFA7E8B}" dt="2022-12-07T14:17:55.531" v="211" actId="478"/>
          <ac:spMkLst>
            <pc:docMk/>
            <pc:sldMk cId="1634770181" sldId="315"/>
            <ac:spMk id="15" creationId="{E86C7FC5-3E67-465C-9871-BA3844F0AB6F}"/>
          </ac:spMkLst>
        </pc:spChg>
        <pc:spChg chg="del">
          <ac:chgData name="Debby van Son" userId="c942f22d-0927-4547-a663-0aa386a3d60c" providerId="ADAL" clId="{25208D97-02A6-46B4-80C9-DFA18EFA7E8B}" dt="2022-12-07T15:23:16.973" v="988" actId="478"/>
          <ac:spMkLst>
            <pc:docMk/>
            <pc:sldMk cId="1634770181" sldId="315"/>
            <ac:spMk id="16" creationId="{B20A3AA6-33C5-4EFB-9D0D-C653878AC4D3}"/>
          </ac:spMkLst>
        </pc:spChg>
        <pc:spChg chg="mod">
          <ac:chgData name="Debby van Son" userId="c942f22d-0927-4547-a663-0aa386a3d60c" providerId="ADAL" clId="{25208D97-02A6-46B4-80C9-DFA18EFA7E8B}" dt="2022-12-07T14:19:34.403" v="251" actId="1076"/>
          <ac:spMkLst>
            <pc:docMk/>
            <pc:sldMk cId="1634770181" sldId="315"/>
            <ac:spMk id="18" creationId="{C9D18894-FB50-3C59-A9FA-C7E934F17460}"/>
          </ac:spMkLst>
        </pc:spChg>
        <pc:spChg chg="mod">
          <ac:chgData name="Debby van Son" userId="c942f22d-0927-4547-a663-0aa386a3d60c" providerId="ADAL" clId="{25208D97-02A6-46B4-80C9-DFA18EFA7E8B}" dt="2022-12-07T14:19:52.280" v="267" actId="1076"/>
          <ac:spMkLst>
            <pc:docMk/>
            <pc:sldMk cId="1634770181" sldId="315"/>
            <ac:spMk id="19" creationId="{38540925-6662-589D-0EF2-41FE5713514D}"/>
          </ac:spMkLst>
        </pc:spChg>
        <pc:picChg chg="add mod">
          <ac:chgData name="Debby van Son" userId="c942f22d-0927-4547-a663-0aa386a3d60c" providerId="ADAL" clId="{25208D97-02A6-46B4-80C9-DFA18EFA7E8B}" dt="2022-12-07T14:18:37.689" v="221" actId="1076"/>
          <ac:picMkLst>
            <pc:docMk/>
            <pc:sldMk cId="1634770181" sldId="315"/>
            <ac:picMk id="4" creationId="{2EE2AE75-A302-A6F9-9034-B1E6796F6C04}"/>
          </ac:picMkLst>
        </pc:picChg>
        <pc:picChg chg="del">
          <ac:chgData name="Debby van Son" userId="c942f22d-0927-4547-a663-0aa386a3d60c" providerId="ADAL" clId="{25208D97-02A6-46B4-80C9-DFA18EFA7E8B}" dt="2022-12-07T14:17:51.421" v="207" actId="478"/>
          <ac:picMkLst>
            <pc:docMk/>
            <pc:sldMk cId="1634770181" sldId="315"/>
            <ac:picMk id="5" creationId="{C2D1601E-E3AD-1AB6-328C-73FE459241BB}"/>
          </ac:picMkLst>
        </pc:picChg>
        <pc:picChg chg="del">
          <ac:chgData name="Debby van Son" userId="c942f22d-0927-4547-a663-0aa386a3d60c" providerId="ADAL" clId="{25208D97-02A6-46B4-80C9-DFA18EFA7E8B}" dt="2022-12-07T14:17:51.993" v="208" actId="478"/>
          <ac:picMkLst>
            <pc:docMk/>
            <pc:sldMk cId="1634770181" sldId="315"/>
            <ac:picMk id="6" creationId="{08B8C750-6475-2256-4B81-396EA472C16E}"/>
          </ac:picMkLst>
        </pc:picChg>
        <pc:picChg chg="del">
          <ac:chgData name="Debby van Son" userId="c942f22d-0927-4547-a663-0aa386a3d60c" providerId="ADAL" clId="{25208D97-02A6-46B4-80C9-DFA18EFA7E8B}" dt="2022-12-07T14:17:52.652" v="209" actId="478"/>
          <ac:picMkLst>
            <pc:docMk/>
            <pc:sldMk cId="1634770181" sldId="315"/>
            <ac:picMk id="7" creationId="{A0F7FDDB-79CD-B7AB-B5B9-182B97D9627C}"/>
          </ac:picMkLst>
        </pc:picChg>
        <pc:picChg chg="add mod">
          <ac:chgData name="Debby van Son" userId="c942f22d-0927-4547-a663-0aa386a3d60c" providerId="ADAL" clId="{25208D97-02A6-46B4-80C9-DFA18EFA7E8B}" dt="2022-12-07T14:18:35.059" v="220" actId="1076"/>
          <ac:picMkLst>
            <pc:docMk/>
            <pc:sldMk cId="1634770181" sldId="315"/>
            <ac:picMk id="8" creationId="{F019F934-1C4D-9BB6-DBE4-063EC2AF63B4}"/>
          </ac:picMkLst>
        </pc:picChg>
        <pc:picChg chg="add mod">
          <ac:chgData name="Debby van Son" userId="c942f22d-0927-4547-a663-0aa386a3d60c" providerId="ADAL" clId="{25208D97-02A6-46B4-80C9-DFA18EFA7E8B}" dt="2022-12-07T14:18:47.649" v="225" actId="1076"/>
          <ac:picMkLst>
            <pc:docMk/>
            <pc:sldMk cId="1634770181" sldId="315"/>
            <ac:picMk id="9" creationId="{C3480ADE-223E-8F24-BD39-C388EA7450D6}"/>
          </ac:picMkLst>
        </pc:picChg>
        <pc:picChg chg="add del">
          <ac:chgData name="Debby van Son" userId="c942f22d-0927-4547-a663-0aa386a3d60c" providerId="ADAL" clId="{25208D97-02A6-46B4-80C9-DFA18EFA7E8B}" dt="2022-12-07T14:18:23.947" v="218" actId="478"/>
          <ac:picMkLst>
            <pc:docMk/>
            <pc:sldMk cId="1634770181" sldId="315"/>
            <ac:picMk id="1026" creationId="{47AC0B81-7B6B-F2C4-E25F-4F1AC8E0C28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FF0B9-3198-4360-B6F6-23882B1C8462}" type="datetimeFigureOut">
              <a:rPr lang="nl-NL" smtClean="0"/>
              <a:t>15-12-2022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F3956-3245-4849-98B5-3377B09FFF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21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163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062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581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779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561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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898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132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43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93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32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303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46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11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348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232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748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51D9F-A0EE-4102-ACAF-37BEBD133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BED083-1761-4688-B622-A3147A23B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4B866B-D660-4592-9114-BC624674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15-12-2022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D19326-CB08-4802-9C38-63FE02F7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2F0702-477D-4178-BE89-73B3D2A8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61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E20D0-B3D7-4B17-A500-48F5F956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C1CF425-275C-4B36-92F0-5994BEECD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1AD903-C99A-4B1E-8359-C0ACBA7D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15-12-2022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3C4719-2BF0-4B2B-9FC4-31768611C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FB6BCF-AC14-4476-9C9F-D67D07D8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97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8E41270-A9C5-461A-8929-BE40C6652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98EC58-833D-4723-806A-447E466C2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362BC3-DDB3-4C9F-815A-7A1DA448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15-12-2022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8F7719-B3DF-4B18-9BDE-85F1F347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778B04-A509-4B20-A19B-C696FB57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41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5910F-C474-4B2D-B941-E42C068C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BBA2DB-59D8-4A68-ACB1-4A9F11178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66D87E-9FE1-4ADB-B6FD-1AF82FDF2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15-12-2022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842B2-2A39-41D3-9C5D-CA2FE7A4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EA350E-BDF3-42E9-8A22-1D7BC5CF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81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A998B-5459-4765-B943-C213F206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2E4540-A4B0-4AE8-9227-8A24A0E77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0763DD-63B5-4048-B7DE-09CBCE3E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15-12-2022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3B8071-8515-49EB-BC13-C6AE3450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D471AD-A8AD-4E63-B5FB-DBB4AFB4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37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F5AC8-2DB9-4A65-AD33-7F2B3C0C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AFECEB-D763-4424-85A7-C993C3859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2BEFF1-4605-48A5-8EB8-790609E3E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73A16B-D747-4EFA-B13C-E37D92F6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15-12-2022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B5F117-EB05-46B9-84C1-4ADA1AA0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44CF55-4063-46C9-AD21-464D0BEF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00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BFFE2-2207-4CA2-881C-1770A4F3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E9B100-AA0B-4722-84AC-6B92D10A1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FD85DB-47B0-48C4-BBD4-334416324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EB4D323-EFF2-471B-B486-7287ED9B3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A4B0201-1DA0-46B7-9A35-C522A94CC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F1A8DB1-BF3D-4181-A873-DBDA5973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15-12-2022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5389536-C118-4469-8DAD-9365F127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53C55D6-11A1-48E8-B7FB-2CA1F75A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70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3C127-7D44-49E8-B15A-559E2A7F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0E42B9-7FDD-45A5-95C6-82A403B3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15-12-2022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FDDB16-1F35-45B9-9D0A-CDACF88C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671BBA-1933-4915-8CBE-37CC8E4F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51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5817A1E-6074-48F1-B555-F1610F83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15-12-2022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0C8212D-8555-414A-A083-8B958621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922F0B-C839-451A-AF32-F9E445A4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875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5E4C4-0A1E-4EB5-8E5C-9B88E854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089C81-8B22-4916-8A96-1869F45EF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5B5DC40-F8D6-45B4-A820-7739A921E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E03F4A-60FF-4634-8C69-E187D4A4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15-12-2022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0FB050-89B2-4D48-B5CC-0B8E98A0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D368D9-0A02-4551-88C8-E04AE200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24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30D65-A51D-4C37-B6DF-BE1F6CDC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2DCFF2F-03C9-4A40-B287-BAEFE873CD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D20871-63A9-4B3B-B787-57BD363BC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7EF533-B630-4E6D-866E-AB2E7B11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15-12-2022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83E70B-ED2F-4A1E-A195-F8AE908B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E4B80B-2E3F-4F5A-ACD3-47B4B44A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13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3AEE71-AFC8-48B6-A23D-CF28EC99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E53718-FF31-489D-8E30-A58695626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CB8A56-ED14-43F0-961F-5EF207FFA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42EA-5163-4C07-BD49-F0CDCD0DC4ED}" type="datetimeFigureOut">
              <a:rPr lang="nl-NL" smtClean="0"/>
              <a:t>15-12-2022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A9B741-3F5A-4ABD-BB78-72BFECF0D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311B70-2F68-4075-8069-ECB21AED4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10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rsima.nl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s://orsima.nl/jouw-werk-is-topsport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rsima.nl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0.png"/><Relationship Id="rId7" Type="http://schemas.openxmlformats.org/officeDocument/2006/relationships/hyperlink" Target="https://orsima.nl/over-orsim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jouw-werk-is-topspor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, dragen, persoon, groen&#10;&#10;Automatisch gegenereerde beschrijving">
            <a:extLst>
              <a:ext uri="{FF2B5EF4-FFF2-40B4-BE49-F238E27FC236}">
                <a16:creationId xmlns:a16="http://schemas.microsoft.com/office/drawing/2014/main" id="{D5CB44A6-5755-EEFA-9EB9-4A73A2C51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66" y="-12271"/>
            <a:ext cx="7615434" cy="5076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85007EF-22A3-4864-A550-45AC57B8F8BC}"/>
              </a:ext>
            </a:extLst>
          </p:cNvPr>
          <p:cNvSpPr/>
          <p:nvPr/>
        </p:nvSpPr>
        <p:spPr>
          <a:xfrm rot="2641540">
            <a:off x="2099176" y="281787"/>
            <a:ext cx="539114" cy="194072"/>
          </a:xfrm>
          <a:prstGeom prst="rect">
            <a:avLst/>
          </a:prstGeom>
          <a:solidFill>
            <a:srgbClr val="FEF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AE58286-0683-419A-9F46-14BE88EC0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397" y="5058000"/>
            <a:ext cx="12203397" cy="180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1F7055-15B5-4BC1-85D9-30CAC4EA7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574" y="3669786"/>
            <a:ext cx="3374143" cy="3188214"/>
          </a:xfrm>
          <a:prstGeom prst="rect">
            <a:avLst/>
          </a:prstGeom>
        </p:spPr>
      </p:pic>
      <p:pic>
        <p:nvPicPr>
          <p:cNvPr id="13" name="Afbeelding 12">
            <a:hlinkClick r:id="rId6"/>
            <a:extLst>
              <a:ext uri="{FF2B5EF4-FFF2-40B4-BE49-F238E27FC236}">
                <a16:creationId xmlns:a16="http://schemas.microsoft.com/office/drawing/2014/main" id="{0DCB5B6B-E569-4C7F-AD5D-8BE61A102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8" y="434740"/>
            <a:ext cx="1931787" cy="1060572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4C74F73B-B64A-4D19-BBCE-F223D68843D5}"/>
              </a:ext>
            </a:extLst>
          </p:cNvPr>
          <p:cNvSpPr txBox="1">
            <a:spLocks/>
          </p:cNvSpPr>
          <p:nvPr/>
        </p:nvSpPr>
        <p:spPr>
          <a:xfrm>
            <a:off x="-11397" y="4792532"/>
            <a:ext cx="6106628" cy="927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Toolbox Geluid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2387523-2E9D-4AC0-99D6-DD389490EA63}"/>
              </a:ext>
            </a:extLst>
          </p:cNvPr>
          <p:cNvSpPr txBox="1">
            <a:spLocks/>
          </p:cNvSpPr>
          <p:nvPr/>
        </p:nvSpPr>
        <p:spPr>
          <a:xfrm>
            <a:off x="1917290" y="5575822"/>
            <a:ext cx="3854245" cy="421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l-NL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3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5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3256020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geluid</a:t>
              </a:r>
            </a:p>
          </p:txBody>
        </p:sp>
        <p:sp>
          <p:nvSpPr>
            <p:cNvPr id="17" name="Rechthoek 16">
              <a:hlinkClick r:id="rId6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7110CB14-4841-6440-CC7B-54871C07C1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97" y="4100072"/>
            <a:ext cx="1209844" cy="121937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8762663-5994-D13F-F3D4-86CB2B57DDAD}"/>
              </a:ext>
            </a:extLst>
          </p:cNvPr>
          <p:cNvSpPr txBox="1"/>
          <p:nvPr/>
        </p:nvSpPr>
        <p:spPr>
          <a:xfrm>
            <a:off x="2161924" y="4482088"/>
            <a:ext cx="848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aanpassingen van hulpmiddelen zijn bij de werkzaamheden </a:t>
            </a:r>
          </a:p>
          <a:p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 te bevelen?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F8E8F57-EFF8-EF35-44B4-26DC813FCFD1}"/>
              </a:ext>
            </a:extLst>
          </p:cNvPr>
          <p:cNvSpPr txBox="1"/>
          <p:nvPr/>
        </p:nvSpPr>
        <p:spPr>
          <a:xfrm>
            <a:off x="703563" y="2457771"/>
            <a:ext cx="7001189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F18B00"/>
              </a:buClr>
              <a:buFont typeface="+mj-lt"/>
              <a:buAutoNum type="arabicPeriod" startAt="2"/>
            </a:pPr>
            <a:r>
              <a:rPr lang="nl-NL" sz="2000" b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Hulpmiddelen aanpassen</a:t>
            </a: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240F60D-23EF-4FFF-451E-A820970FC009}"/>
              </a:ext>
            </a:extLst>
          </p:cNvPr>
          <p:cNvSpPr txBox="1">
            <a:spLocks/>
          </p:cNvSpPr>
          <p:nvPr/>
        </p:nvSpPr>
        <p:spPr>
          <a:xfrm>
            <a:off x="1978994" y="37365"/>
            <a:ext cx="8953978" cy="1615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doen?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DDB27E8-7F8C-077C-A38A-F922EDF69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46" y="223476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6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473424" y="1775527"/>
            <a:ext cx="332249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F18B00"/>
              </a:buClr>
              <a:buFont typeface="+mj-lt"/>
              <a:buAutoNum type="arabicPeriod" startAt="3"/>
            </a:pPr>
            <a:r>
              <a:rPr lang="nl-NL" sz="2000" b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Afstand houden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5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3256020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geluid</a:t>
              </a:r>
            </a:p>
          </p:txBody>
        </p:sp>
        <p:sp>
          <p:nvSpPr>
            <p:cNvPr id="17" name="Rechthoek 16">
              <a:hlinkClick r:id="rId6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B808CDC-46D1-BA6B-469B-3907B8D565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611" t="24742" r="14193" b="12709"/>
          <a:stretch/>
        </p:blipFill>
        <p:spPr bwMode="auto">
          <a:xfrm>
            <a:off x="3795914" y="1573245"/>
            <a:ext cx="6480000" cy="3140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4F5F180-A948-5A28-0E5F-7F9B7084E7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514" y="4898568"/>
            <a:ext cx="1209844" cy="121937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8B027C9-0729-64F0-2281-CC5F982633AE}"/>
              </a:ext>
            </a:extLst>
          </p:cNvPr>
          <p:cNvSpPr txBox="1"/>
          <p:nvPr/>
        </p:nvSpPr>
        <p:spPr>
          <a:xfrm>
            <a:off x="1759973" y="5084940"/>
            <a:ext cx="860322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kun je </a:t>
            </a:r>
            <a:r>
              <a:rPr lang="nl-NL" sz="20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jouw </a:t>
            </a: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werkzaamheden het beste zorgen dat je afstand kunt nemen?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7084F9B-863A-C296-9995-6043426E3CA3}"/>
              </a:ext>
            </a:extLst>
          </p:cNvPr>
          <p:cNvSpPr txBox="1">
            <a:spLocks/>
          </p:cNvSpPr>
          <p:nvPr/>
        </p:nvSpPr>
        <p:spPr>
          <a:xfrm>
            <a:off x="1978994" y="37365"/>
            <a:ext cx="8953978" cy="1615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doen?</a:t>
            </a:r>
          </a:p>
        </p:txBody>
      </p:sp>
    </p:spTree>
    <p:extLst>
      <p:ext uri="{BB962C8B-B14F-4D97-AF65-F5344CB8AC3E}">
        <p14:creationId xmlns:p14="http://schemas.microsoft.com/office/powerpoint/2010/main" val="121252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775726" y="1769760"/>
            <a:ext cx="7880406" cy="112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F18B00"/>
              </a:buClr>
              <a:buFont typeface="+mj-lt"/>
              <a:buAutoNum type="arabicPeriod" startAt="4"/>
            </a:pPr>
            <a:r>
              <a:rPr lang="nl-NL" sz="2000" b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Gehoorbescherming</a:t>
            </a: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Alleen als andere stappen niet kunnen, of onvoldoende helpen</a:t>
            </a:r>
            <a: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5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3256020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geluid</a:t>
              </a:r>
            </a:p>
          </p:txBody>
        </p:sp>
        <p:sp>
          <p:nvSpPr>
            <p:cNvPr id="17" name="Rechthoek 16">
              <a:hlinkClick r:id="rId6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D44FD84E-3963-6F11-2EB0-CEB6E2121042}"/>
              </a:ext>
            </a:extLst>
          </p:cNvPr>
          <p:cNvSpPr txBox="1"/>
          <p:nvPr/>
        </p:nvSpPr>
        <p:spPr>
          <a:xfrm>
            <a:off x="936674" y="3218097"/>
            <a:ext cx="7719458" cy="2343655"/>
          </a:xfrm>
          <a:prstGeom prst="rect">
            <a:avLst/>
          </a:prstGeom>
          <a:solidFill>
            <a:srgbClr val="F18B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Wettelijke voorschriften:   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vanaf 80 decibel per dag: werkgever moet gehoorbescherming aanbieden 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vanaf 85 decibel per dag: werknemer is verplicht deze te dragen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5769AD1-3437-EACB-3473-1EFDAB85C621}"/>
              </a:ext>
            </a:extLst>
          </p:cNvPr>
          <p:cNvSpPr txBox="1">
            <a:spLocks/>
          </p:cNvSpPr>
          <p:nvPr/>
        </p:nvSpPr>
        <p:spPr>
          <a:xfrm>
            <a:off x="1978994" y="37365"/>
            <a:ext cx="8953978" cy="1615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doen?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C911A5D-58BD-905F-2665-534398FE41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132" y="2781507"/>
            <a:ext cx="2970364" cy="29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3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284513" y="1780605"/>
            <a:ext cx="12015641" cy="555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F18B00"/>
              </a:buClr>
              <a:buFont typeface="+mj-lt"/>
              <a:buAutoNum type="arabicPeriod" startAt="4"/>
            </a:pPr>
            <a:r>
              <a:rPr lang="nl-NL" sz="2000" b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Gehoorbescherming</a:t>
            </a: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>
              <a:lnSpc>
                <a:spcPct val="150000"/>
              </a:lnSpc>
              <a:buClr>
                <a:srgbClr val="F18B00"/>
              </a:buClr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nl-N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Otoplastieken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</a:t>
            </a:r>
            <a:r>
              <a:rPr lang="nl-NL" sz="2000" dirty="0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orkappen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r>
              <a:rPr lang="nl-N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Oorpluggen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Oordopjes             Schuimrollen</a:t>
            </a:r>
          </a:p>
          <a:p>
            <a:pPr>
              <a:lnSpc>
                <a:spcPct val="150000"/>
              </a:lnSpc>
              <a:buClr>
                <a:srgbClr val="F18B00"/>
              </a:buClr>
            </a:pPr>
            <a:endParaRPr lang="nl-NL" sz="2400" dirty="0">
              <a:solidFill>
                <a:srgbClr val="323232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endParaRPr lang="nl-NL" sz="2800" dirty="0">
              <a:solidFill>
                <a:srgbClr val="323232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800" dirty="0">
                <a:solidFill>
                  <a:srgbClr val="323232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5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3256020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geluid</a:t>
              </a:r>
            </a:p>
          </p:txBody>
        </p:sp>
        <p:sp>
          <p:nvSpPr>
            <p:cNvPr id="17" name="Rechthoek 16">
              <a:hlinkClick r:id="rId6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7B6F08-E300-CD27-D6BB-51D5B53B09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180" y="2985405"/>
            <a:ext cx="1888122" cy="88718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DC4060B-0621-FC79-58D2-F2AF83C22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1942" y="2535096"/>
            <a:ext cx="1435964" cy="143596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F938158-20AA-A499-2E90-2FD5762AC9A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" b="7174"/>
          <a:stretch/>
        </p:blipFill>
        <p:spPr bwMode="auto">
          <a:xfrm>
            <a:off x="5294106" y="2592765"/>
            <a:ext cx="1882360" cy="133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5255A4AC-9446-E462-2B09-B87D350960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71" y="2410274"/>
            <a:ext cx="1560786" cy="1560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9A71C00-06E4-EED1-C017-F55B43590E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398" y="2592765"/>
            <a:ext cx="1435963" cy="1332946"/>
          </a:xfrm>
          <a:prstGeom prst="rect">
            <a:avLst/>
          </a:prstGeom>
          <a:noFill/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9D8E667-7496-5269-778C-5398C410AB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961" y="4974090"/>
            <a:ext cx="1209844" cy="121937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55787F4-9FFF-CBDC-6F04-929CA017E9AC}"/>
              </a:ext>
            </a:extLst>
          </p:cNvPr>
          <p:cNvSpPr txBox="1"/>
          <p:nvPr/>
        </p:nvSpPr>
        <p:spPr>
          <a:xfrm>
            <a:off x="1933672" y="5372444"/>
            <a:ext cx="8603227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Wordt de gehoorbescherming in het werk goed gebruikt?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399511B-AFF5-65E8-9CE0-75656B1A0718}"/>
              </a:ext>
            </a:extLst>
          </p:cNvPr>
          <p:cNvSpPr txBox="1">
            <a:spLocks/>
          </p:cNvSpPr>
          <p:nvPr/>
        </p:nvSpPr>
        <p:spPr>
          <a:xfrm>
            <a:off x="1978994" y="37365"/>
            <a:ext cx="8953978" cy="1615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doen?</a:t>
            </a:r>
          </a:p>
        </p:txBody>
      </p:sp>
    </p:spTree>
    <p:extLst>
      <p:ext uri="{BB962C8B-B14F-4D97-AF65-F5344CB8AC3E}">
        <p14:creationId xmlns:p14="http://schemas.microsoft.com/office/powerpoint/2010/main" val="2786737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B20A3AA6-33C5-4EFB-9D0D-C653878AC4D3}"/>
              </a:ext>
            </a:extLst>
          </p:cNvPr>
          <p:cNvSpPr txBox="1">
            <a:spLocks/>
          </p:cNvSpPr>
          <p:nvPr/>
        </p:nvSpPr>
        <p:spPr>
          <a:xfrm>
            <a:off x="1816980" y="407152"/>
            <a:ext cx="6534018" cy="84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voor de praktijk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86D17A5-1029-453F-BB6E-45978B775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FC5FAFB2-D7A6-4312-A975-26431A58D202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5292426E-25BE-4461-AADD-DF9A29E52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25" name="Rechthoek 24">
              <a:hlinkClick r:id="rId5"/>
              <a:extLst>
                <a:ext uri="{FF2B5EF4-FFF2-40B4-BE49-F238E27FC236}">
                  <a16:creationId xmlns:a16="http://schemas.microsoft.com/office/drawing/2014/main" id="{F2D54517-43E2-4EEC-AB53-C8F98E2C7CE1}"/>
                </a:ext>
              </a:extLst>
            </p:cNvPr>
            <p:cNvSpPr/>
            <p:nvPr/>
          </p:nvSpPr>
          <p:spPr>
            <a:xfrm>
              <a:off x="350984" y="6464747"/>
              <a:ext cx="3256020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geluid</a:t>
              </a:r>
            </a:p>
          </p:txBody>
        </p:sp>
        <p:sp>
          <p:nvSpPr>
            <p:cNvPr id="26" name="Rechthoek 25">
              <a:hlinkClick r:id="rId6"/>
              <a:extLst>
                <a:ext uri="{FF2B5EF4-FFF2-40B4-BE49-F238E27FC236}">
                  <a16:creationId xmlns:a16="http://schemas.microsoft.com/office/drawing/2014/main" id="{FF20F785-07CF-4FB4-A211-CD906C981A1C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22F7E8F9-9343-ED3E-DA51-1FD540E8FE46}"/>
              </a:ext>
            </a:extLst>
          </p:cNvPr>
          <p:cNvSpPr txBox="1"/>
          <p:nvPr/>
        </p:nvSpPr>
        <p:spPr>
          <a:xfrm>
            <a:off x="1020722" y="1477569"/>
            <a:ext cx="9283484" cy="3882538"/>
          </a:xfrm>
          <a:prstGeom prst="rect">
            <a:avLst/>
          </a:prstGeom>
          <a:solidFill>
            <a:srgbClr val="F18B00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Bedenk dat gehoorschade vaak onherstelbaar is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Voorkom daarom gehoorschade, ook op jonge leeftijd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Denk mee over aanpak van geluid, zo dicht mogelijk bij de bron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Kijk in de Arbocatalogus Orsima voor oplossingen bij geluid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Draag -waar nodig- altijd gehoorbescherming, op de juiste manier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Krijg je klachten, bespreek dit met je leidinggevende of de bedrijfsarts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mee aan de gehoortesten die de werkgever aanbiedt</a:t>
            </a:r>
          </a:p>
        </p:txBody>
      </p:sp>
    </p:spTree>
    <p:extLst>
      <p:ext uri="{BB962C8B-B14F-4D97-AF65-F5344CB8AC3E}">
        <p14:creationId xmlns:p14="http://schemas.microsoft.com/office/powerpoint/2010/main" val="560657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B20A3AA6-33C5-4EFB-9D0D-C653878AC4D3}"/>
              </a:ext>
            </a:extLst>
          </p:cNvPr>
          <p:cNvSpPr txBox="1">
            <a:spLocks/>
          </p:cNvSpPr>
          <p:nvPr/>
        </p:nvSpPr>
        <p:spPr>
          <a:xfrm>
            <a:off x="1884166" y="399738"/>
            <a:ext cx="6534018" cy="84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 er nog vragen?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86D17A5-1029-453F-BB6E-45978B775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FC5FAFB2-D7A6-4312-A975-26431A58D202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5292426E-25BE-4461-AADD-DF9A29E52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25" name="Rechthoek 24">
              <a:hlinkClick r:id="rId5"/>
              <a:extLst>
                <a:ext uri="{FF2B5EF4-FFF2-40B4-BE49-F238E27FC236}">
                  <a16:creationId xmlns:a16="http://schemas.microsoft.com/office/drawing/2014/main" id="{F2D54517-43E2-4EEC-AB53-C8F98E2C7CE1}"/>
                </a:ext>
              </a:extLst>
            </p:cNvPr>
            <p:cNvSpPr/>
            <p:nvPr/>
          </p:nvSpPr>
          <p:spPr>
            <a:xfrm>
              <a:off x="350984" y="6464747"/>
              <a:ext cx="3256020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geluid</a:t>
              </a:r>
            </a:p>
          </p:txBody>
        </p:sp>
        <p:sp>
          <p:nvSpPr>
            <p:cNvPr id="26" name="Rechthoek 25">
              <a:hlinkClick r:id="rId6"/>
              <a:extLst>
                <a:ext uri="{FF2B5EF4-FFF2-40B4-BE49-F238E27FC236}">
                  <a16:creationId xmlns:a16="http://schemas.microsoft.com/office/drawing/2014/main" id="{FF20F785-07CF-4FB4-A211-CD906C981A1C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850D4C7F-38C8-43F5-B377-375B008FD953}"/>
              </a:ext>
            </a:extLst>
          </p:cNvPr>
          <p:cNvSpPr txBox="1"/>
          <p:nvPr/>
        </p:nvSpPr>
        <p:spPr>
          <a:xfrm>
            <a:off x="-10113935" y="956376"/>
            <a:ext cx="270330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r>
              <a:rPr lang="nl-NL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nl-NL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D804F7-F206-D791-0B83-360B6A5EFE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60" y="1876421"/>
            <a:ext cx="3561080" cy="356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49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buiten, dragen, persoon, groen&#10;&#10;Automatisch gegenereerde beschrijving">
            <a:extLst>
              <a:ext uri="{FF2B5EF4-FFF2-40B4-BE49-F238E27FC236}">
                <a16:creationId xmlns:a16="http://schemas.microsoft.com/office/drawing/2014/main" id="{1D00827C-6813-F29D-553C-56C58FD11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66" y="-12271"/>
            <a:ext cx="7615434" cy="5076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85007EF-22A3-4864-A550-45AC57B8F8BC}"/>
              </a:ext>
            </a:extLst>
          </p:cNvPr>
          <p:cNvSpPr/>
          <p:nvPr/>
        </p:nvSpPr>
        <p:spPr>
          <a:xfrm rot="2641540">
            <a:off x="2099176" y="281787"/>
            <a:ext cx="539114" cy="194072"/>
          </a:xfrm>
          <a:prstGeom prst="rect">
            <a:avLst/>
          </a:prstGeom>
          <a:solidFill>
            <a:srgbClr val="FEF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AE58286-0683-419A-9F46-14BE88EC0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397" y="5058000"/>
            <a:ext cx="12203397" cy="180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1F7055-15B5-4BC1-85D9-30CAC4EA7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574" y="3669786"/>
            <a:ext cx="3374143" cy="3188214"/>
          </a:xfrm>
          <a:prstGeom prst="rect">
            <a:avLst/>
          </a:prstGeom>
        </p:spPr>
      </p:pic>
      <p:pic>
        <p:nvPicPr>
          <p:cNvPr id="13" name="Afbeelding 12">
            <a:hlinkClick r:id="rId6"/>
            <a:extLst>
              <a:ext uri="{FF2B5EF4-FFF2-40B4-BE49-F238E27FC236}">
                <a16:creationId xmlns:a16="http://schemas.microsoft.com/office/drawing/2014/main" id="{0DCB5B6B-E569-4C7F-AD5D-8BE61A102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8" y="434740"/>
            <a:ext cx="1931787" cy="1060572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4C74F73B-B64A-4D19-BBCE-F223D68843D5}"/>
              </a:ext>
            </a:extLst>
          </p:cNvPr>
          <p:cNvSpPr txBox="1">
            <a:spLocks/>
          </p:cNvSpPr>
          <p:nvPr/>
        </p:nvSpPr>
        <p:spPr>
          <a:xfrm>
            <a:off x="-11397" y="4792532"/>
            <a:ext cx="6106628" cy="927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Toolbox Geluid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2387523-2E9D-4AC0-99D6-DD389490EA63}"/>
              </a:ext>
            </a:extLst>
          </p:cNvPr>
          <p:cNvSpPr txBox="1">
            <a:spLocks/>
          </p:cNvSpPr>
          <p:nvPr/>
        </p:nvSpPr>
        <p:spPr>
          <a:xfrm>
            <a:off x="1917290" y="5575822"/>
            <a:ext cx="3854245" cy="421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l-NL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4136EFB-8FCF-4D55-A748-063AFD48EFA6}"/>
              </a:ext>
            </a:extLst>
          </p:cNvPr>
          <p:cNvSpPr txBox="1">
            <a:spLocks/>
          </p:cNvSpPr>
          <p:nvPr/>
        </p:nvSpPr>
        <p:spPr>
          <a:xfrm>
            <a:off x="314946" y="3140364"/>
            <a:ext cx="3155841" cy="1706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Bedankt voor </a:t>
            </a:r>
          </a:p>
          <a:p>
            <a:pPr>
              <a:lnSpc>
                <a:spcPct val="120000"/>
              </a:lnSpc>
            </a:pPr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aandacht!</a:t>
            </a:r>
          </a:p>
        </p:txBody>
      </p:sp>
    </p:spTree>
    <p:extLst>
      <p:ext uri="{BB962C8B-B14F-4D97-AF65-F5344CB8AC3E}">
        <p14:creationId xmlns:p14="http://schemas.microsoft.com/office/powerpoint/2010/main" val="200263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B20A3AA6-33C5-4EFB-9D0D-C653878AC4D3}"/>
              </a:ext>
            </a:extLst>
          </p:cNvPr>
          <p:cNvSpPr txBox="1">
            <a:spLocks/>
          </p:cNvSpPr>
          <p:nvPr/>
        </p:nvSpPr>
        <p:spPr>
          <a:xfrm>
            <a:off x="2091050" y="513168"/>
            <a:ext cx="2382627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geluid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86D17A5-1029-453F-BB6E-45978B775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FC5FAFB2-D7A6-4312-A975-26431A58D202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5292426E-25BE-4461-AADD-DF9A29E52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25" name="Rechthoek 24">
              <a:hlinkClick r:id="rId5"/>
              <a:extLst>
                <a:ext uri="{FF2B5EF4-FFF2-40B4-BE49-F238E27FC236}">
                  <a16:creationId xmlns:a16="http://schemas.microsoft.com/office/drawing/2014/main" id="{F2D54517-43E2-4EEC-AB53-C8F98E2C7CE1}"/>
                </a:ext>
              </a:extLst>
            </p:cNvPr>
            <p:cNvSpPr/>
            <p:nvPr/>
          </p:nvSpPr>
          <p:spPr>
            <a:xfrm>
              <a:off x="350984" y="6464747"/>
              <a:ext cx="3256020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geluid</a:t>
              </a:r>
            </a:p>
          </p:txBody>
        </p:sp>
        <p:sp>
          <p:nvSpPr>
            <p:cNvPr id="26" name="Rechthoek 25">
              <a:hlinkClick r:id="rId6"/>
              <a:extLst>
                <a:ext uri="{FF2B5EF4-FFF2-40B4-BE49-F238E27FC236}">
                  <a16:creationId xmlns:a16="http://schemas.microsoft.com/office/drawing/2014/main" id="{FF20F785-07CF-4FB4-A211-CD906C981A1C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830BD63-C19E-E823-CBB7-99E692448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4271"/>
            <a:ext cx="11002816" cy="1968144"/>
          </a:xfrm>
        </p:spPr>
        <p:txBody>
          <a:bodyPr>
            <a:normAutofit/>
          </a:bodyPr>
          <a:lstStyle/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Bij welk geluidsniveau wordt geluid schadelijk?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D1601E-E3AD-1AB6-328C-73FE459241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2" y="2589906"/>
            <a:ext cx="2542037" cy="254203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8B8C750-6475-2256-4B81-396EA472C1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41" y="2665409"/>
            <a:ext cx="2542037" cy="25420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0F7FDDB-79CD-B7AB-B5B9-182B97D962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313" y="2681687"/>
            <a:ext cx="2542037" cy="2542037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E86C7FC5-3E67-465C-9871-BA3844F0AB6F}"/>
              </a:ext>
            </a:extLst>
          </p:cNvPr>
          <p:cNvSpPr txBox="1"/>
          <p:nvPr/>
        </p:nvSpPr>
        <p:spPr>
          <a:xfrm>
            <a:off x="1691972" y="4813714"/>
            <a:ext cx="119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8A7"/>
                </a:solidFill>
              </a:rPr>
              <a:t>80 decibel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9D18894-FB50-3C59-A9FA-C7E934F17460}"/>
              </a:ext>
            </a:extLst>
          </p:cNvPr>
          <p:cNvSpPr txBox="1"/>
          <p:nvPr/>
        </p:nvSpPr>
        <p:spPr>
          <a:xfrm>
            <a:off x="4715392" y="4838114"/>
            <a:ext cx="119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8A7"/>
                </a:solidFill>
              </a:rPr>
              <a:t>85 decibel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8540925-6662-589D-0EF2-41FE5713514D}"/>
              </a:ext>
            </a:extLst>
          </p:cNvPr>
          <p:cNvSpPr txBox="1"/>
          <p:nvPr/>
        </p:nvSpPr>
        <p:spPr>
          <a:xfrm>
            <a:off x="7542563" y="4854392"/>
            <a:ext cx="126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8A7"/>
                </a:solidFill>
              </a:rPr>
              <a:t>100 decibel</a:t>
            </a:r>
          </a:p>
        </p:txBody>
      </p:sp>
    </p:spTree>
    <p:extLst>
      <p:ext uri="{BB962C8B-B14F-4D97-AF65-F5344CB8AC3E}">
        <p14:creationId xmlns:p14="http://schemas.microsoft.com/office/powerpoint/2010/main" val="407673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086D17A5-1029-453F-BB6E-45978B775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FC5FAFB2-D7A6-4312-A975-26431A58D202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5292426E-25BE-4461-AADD-DF9A29E52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25" name="Rechthoek 24">
              <a:hlinkClick r:id="rId5"/>
              <a:extLst>
                <a:ext uri="{FF2B5EF4-FFF2-40B4-BE49-F238E27FC236}">
                  <a16:creationId xmlns:a16="http://schemas.microsoft.com/office/drawing/2014/main" id="{F2D54517-43E2-4EEC-AB53-C8F98E2C7CE1}"/>
                </a:ext>
              </a:extLst>
            </p:cNvPr>
            <p:cNvSpPr/>
            <p:nvPr/>
          </p:nvSpPr>
          <p:spPr>
            <a:xfrm>
              <a:off x="350984" y="6464747"/>
              <a:ext cx="3256020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geluid</a:t>
              </a:r>
            </a:p>
          </p:txBody>
        </p:sp>
        <p:sp>
          <p:nvSpPr>
            <p:cNvPr id="26" name="Rechthoek 25">
              <a:hlinkClick r:id="rId6"/>
              <a:extLst>
                <a:ext uri="{FF2B5EF4-FFF2-40B4-BE49-F238E27FC236}">
                  <a16:creationId xmlns:a16="http://schemas.microsoft.com/office/drawing/2014/main" id="{FF20F785-07CF-4FB4-A211-CD906C981A1C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830BD63-C19E-E823-CBB7-99E692448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4271"/>
            <a:ext cx="11002816" cy="1968144"/>
          </a:xfrm>
        </p:spPr>
        <p:txBody>
          <a:bodyPr>
            <a:normAutofit/>
          </a:bodyPr>
          <a:lstStyle/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Hoe lang mag je onbeschermd werken bij 95 decibel?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9D18894-FB50-3C59-A9FA-C7E934F17460}"/>
              </a:ext>
            </a:extLst>
          </p:cNvPr>
          <p:cNvSpPr txBox="1"/>
          <p:nvPr/>
        </p:nvSpPr>
        <p:spPr>
          <a:xfrm>
            <a:off x="4685696" y="4816509"/>
            <a:ext cx="138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8A7"/>
                </a:solidFill>
              </a:rPr>
              <a:t>30 minuten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8540925-6662-589D-0EF2-41FE5713514D}"/>
              </a:ext>
            </a:extLst>
          </p:cNvPr>
          <p:cNvSpPr txBox="1"/>
          <p:nvPr/>
        </p:nvSpPr>
        <p:spPr>
          <a:xfrm>
            <a:off x="7621221" y="4813714"/>
            <a:ext cx="138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8A7"/>
                </a:solidFill>
              </a:rPr>
              <a:t>15 minuten</a:t>
            </a:r>
          </a:p>
        </p:txBody>
      </p:sp>
      <p:pic>
        <p:nvPicPr>
          <p:cNvPr id="4" name="Afbeelding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EE2AE75-A302-A6F9-9034-B1E6796F6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62" y="3043349"/>
            <a:ext cx="1440000" cy="1440000"/>
          </a:xfrm>
          <a:prstGeom prst="rect">
            <a:avLst/>
          </a:prstGeom>
        </p:spPr>
      </p:pic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F019F934-1C4D-9BB6-DBE4-063EC2AF63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00" y="3043349"/>
            <a:ext cx="1440000" cy="1440000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3480ADE-223E-8F24-BD39-C388EA745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33" y="3043349"/>
            <a:ext cx="1440000" cy="1440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0984F0B-1560-ED79-7CB6-01A38634B04D}"/>
              </a:ext>
            </a:extLst>
          </p:cNvPr>
          <p:cNvSpPr txBox="1"/>
          <p:nvPr/>
        </p:nvSpPr>
        <p:spPr>
          <a:xfrm>
            <a:off x="2060166" y="4813714"/>
            <a:ext cx="73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8A7"/>
                </a:solidFill>
              </a:rPr>
              <a:t>1 uur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EEFEB76-C034-9FCD-96FA-13ABC44517E7}"/>
              </a:ext>
            </a:extLst>
          </p:cNvPr>
          <p:cNvSpPr txBox="1">
            <a:spLocks/>
          </p:cNvSpPr>
          <p:nvPr/>
        </p:nvSpPr>
        <p:spPr>
          <a:xfrm>
            <a:off x="2091050" y="513168"/>
            <a:ext cx="2382627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geluid</a:t>
            </a:r>
          </a:p>
        </p:txBody>
      </p:sp>
    </p:spTree>
    <p:extLst>
      <p:ext uri="{BB962C8B-B14F-4D97-AF65-F5344CB8AC3E}">
        <p14:creationId xmlns:p14="http://schemas.microsoft.com/office/powerpoint/2010/main" val="163477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B20A3AA6-33C5-4EFB-9D0D-C653878AC4D3}"/>
              </a:ext>
            </a:extLst>
          </p:cNvPr>
          <p:cNvSpPr txBox="1">
            <a:spLocks/>
          </p:cNvSpPr>
          <p:nvPr/>
        </p:nvSpPr>
        <p:spPr>
          <a:xfrm>
            <a:off x="1978994" y="-80364"/>
            <a:ext cx="7157544" cy="1836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Geluid bij industriële reiniging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86D17A5-1029-453F-BB6E-45978B775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FC5FAFB2-D7A6-4312-A975-26431A58D202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5292426E-25BE-4461-AADD-DF9A29E52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25" name="Rechthoek 24">
              <a:hlinkClick r:id="rId5"/>
              <a:extLst>
                <a:ext uri="{FF2B5EF4-FFF2-40B4-BE49-F238E27FC236}">
                  <a16:creationId xmlns:a16="http://schemas.microsoft.com/office/drawing/2014/main" id="{F2D54517-43E2-4EEC-AB53-C8F98E2C7CE1}"/>
                </a:ext>
              </a:extLst>
            </p:cNvPr>
            <p:cNvSpPr/>
            <p:nvPr/>
          </p:nvSpPr>
          <p:spPr>
            <a:xfrm>
              <a:off x="350984" y="6464747"/>
              <a:ext cx="3256020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geluid</a:t>
              </a:r>
            </a:p>
          </p:txBody>
        </p:sp>
        <p:sp>
          <p:nvSpPr>
            <p:cNvPr id="26" name="Rechthoek 25">
              <a:hlinkClick r:id="rId6"/>
              <a:extLst>
                <a:ext uri="{FF2B5EF4-FFF2-40B4-BE49-F238E27FC236}">
                  <a16:creationId xmlns:a16="http://schemas.microsoft.com/office/drawing/2014/main" id="{FF20F785-07CF-4FB4-A211-CD906C981A1C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830BD63-C19E-E823-CBB7-99E692448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902" y="4909414"/>
            <a:ext cx="9648000" cy="9720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Bij welke werkzaamheden heb je te maken met veel geluid?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1800745-558A-8069-A084-49F8375AAF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93" y="1786048"/>
            <a:ext cx="9477375" cy="23812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66DF4B1-3A3C-8212-8972-D1233BBD85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984" y="4735381"/>
            <a:ext cx="1209844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4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2462103" y="4929329"/>
            <a:ext cx="3982686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van jullie heeft hier last van?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230" y="52778"/>
            <a:ext cx="9602313" cy="1574793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gebeurt er als je langdurig in lawaai werkt?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5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3256020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geluid</a:t>
              </a:r>
            </a:p>
          </p:txBody>
        </p:sp>
        <p:sp>
          <p:nvSpPr>
            <p:cNvPr id="17" name="Rechthoek 16">
              <a:hlinkClick r:id="rId6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CB95E3-1646-3100-3A90-898478283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316" y="4607644"/>
            <a:ext cx="1209844" cy="121937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628AC00-8370-D2F4-C8E9-ED3AC9C38063}"/>
              </a:ext>
            </a:extLst>
          </p:cNvPr>
          <p:cNvSpPr txBox="1"/>
          <p:nvPr/>
        </p:nvSpPr>
        <p:spPr>
          <a:xfrm>
            <a:off x="942762" y="1798721"/>
            <a:ext cx="7021368" cy="2343655"/>
          </a:xfrm>
          <a:prstGeom prst="rect">
            <a:avLst/>
          </a:prstGeom>
          <a:solidFill>
            <a:srgbClr val="F18B00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kunt een gesprek niet meer goed volgen </a:t>
            </a:r>
            <a:b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(zeker niet in een drukke omgeving)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Hoge tonen of zachte geluiden hoor je niet meer goed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Anderen vinden dat je de TV zo hard zet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hoort soms fluit-, piep- of bromtonen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213B6C6-CBDC-4910-51BB-A9CB1135AB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599" y="1367644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1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58856B3-6839-D27F-D0A9-45449D573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64" y="3852979"/>
            <a:ext cx="2896763" cy="289676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463298" y="1655869"/>
            <a:ext cx="7766019" cy="41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Boven 80 decibel per dag wordt geluid schadelijk.</a:t>
            </a:r>
            <a:b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u="sng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Vuistregel</a:t>
            </a:r>
            <a:b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je een meter bij iemand vandaan staat en je moet </a:t>
            </a: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harder gaan praten om elkaar te kunnen verstaan, dan is </a:t>
            </a: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geluidniveau hoger dan 80 decibel</a:t>
            </a:r>
            <a:b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op: Ook piekgeluiden kunnen tot gehoorschade leiden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639" y="-276198"/>
            <a:ext cx="9221106" cy="2176434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Schadelijk geluid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6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3256020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geluid</a:t>
              </a:r>
            </a:p>
          </p:txBody>
        </p:sp>
        <p:sp>
          <p:nvSpPr>
            <p:cNvPr id="17" name="Rechthoek 16">
              <a:hlinkClick r:id="rId7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F6F351FC-1A8E-A9B9-C3AE-43680A65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20" y="2494936"/>
            <a:ext cx="2300748" cy="230074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5686F2A-4371-E0C3-3856-860E6C37075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5485" y="1336377"/>
            <a:ext cx="1540471" cy="15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2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443554" y="1676545"/>
            <a:ext cx="8604000" cy="82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18B00"/>
              </a:buClr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Onbeschermd werken bij lawaai mag maar kort: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322" y="-285548"/>
            <a:ext cx="9241654" cy="2186708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Schadelijk geluid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5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3256020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geluid</a:t>
              </a:r>
            </a:p>
          </p:txBody>
        </p:sp>
        <p:sp>
          <p:nvSpPr>
            <p:cNvPr id="17" name="Rechthoek 16">
              <a:hlinkClick r:id="rId6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C3F341-DBE4-0712-4205-8E130FF6F4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3249" y="2620531"/>
            <a:ext cx="475164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5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994" y="37365"/>
            <a:ext cx="8953978" cy="1615581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doen?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5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3256020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geluid</a:t>
              </a:r>
            </a:p>
          </p:txBody>
        </p:sp>
        <p:sp>
          <p:nvSpPr>
            <p:cNvPr id="17" name="Rechthoek 16">
              <a:hlinkClick r:id="rId6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1D963C66-A1E3-E4A4-C8E5-1BA517F2AD0D}"/>
              </a:ext>
            </a:extLst>
          </p:cNvPr>
          <p:cNvSpPr txBox="1"/>
          <p:nvPr/>
        </p:nvSpPr>
        <p:spPr>
          <a:xfrm>
            <a:off x="1342253" y="2126271"/>
            <a:ext cx="7719458" cy="3266985"/>
          </a:xfrm>
          <a:prstGeom prst="rect">
            <a:avLst/>
          </a:prstGeom>
          <a:solidFill>
            <a:srgbClr val="F18B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Aanpak van lawaai in een bedrijf moet zo grondig mogelijk:</a:t>
            </a:r>
          </a:p>
          <a:p>
            <a:pPr marL="893763" indent="-441325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Aanpak bij de bron</a:t>
            </a: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bijv. kies de reinigingsmethode met het minste lawaai</a:t>
            </a:r>
          </a:p>
          <a:p>
            <a:pPr marL="893763" indent="-441325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 maatregelen:</a:t>
            </a: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bijv. hulpmiddelen aanpassen</a:t>
            </a:r>
          </a:p>
          <a:p>
            <a:pPr marL="893763" indent="-441325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 werkwijze</a:t>
            </a: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bijv. afstand nemen</a:t>
            </a:r>
          </a:p>
          <a:p>
            <a:pPr marL="893763" indent="-441325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Gehoorbescherming</a:t>
            </a: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bijv. </a:t>
            </a:r>
            <a:r>
              <a:rPr lang="nl-NL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oorkap</a:t>
            </a: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b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(alleen als laatste stap, is bij het werk vaak nodig)</a:t>
            </a:r>
          </a:p>
        </p:txBody>
      </p:sp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606EC5B-DD1A-C544-7EF5-5487FD49D1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01" y="2683620"/>
            <a:ext cx="2049719" cy="20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7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703563" y="2457771"/>
            <a:ext cx="7001189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F18B00"/>
              </a:buClr>
              <a:buFont typeface="+mj-lt"/>
              <a:buAutoNum type="arabicPeriod"/>
            </a:pPr>
            <a:r>
              <a:rPr lang="nl-NL" sz="2000" b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Kies de reinigingsmethode met het minste lawaai</a:t>
            </a: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5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3256020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geluid</a:t>
              </a:r>
            </a:p>
          </p:txBody>
        </p:sp>
        <p:sp>
          <p:nvSpPr>
            <p:cNvPr id="17" name="Rechthoek 16">
              <a:hlinkClick r:id="rId6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439E0D-5F62-03AA-473A-C777090C4B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97" y="4100072"/>
            <a:ext cx="1209844" cy="121937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7671640-71A3-591A-F054-CB7C32038F4C}"/>
              </a:ext>
            </a:extLst>
          </p:cNvPr>
          <p:cNvSpPr txBox="1"/>
          <p:nvPr/>
        </p:nvSpPr>
        <p:spPr>
          <a:xfrm>
            <a:off x="1978994" y="4629018"/>
            <a:ext cx="848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reinigingsmethoden geven voor </a:t>
            </a:r>
            <a:r>
              <a:rPr lang="nl-NL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nl-NL" sz="1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werkzaamheden het minste lawaai?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DB97C4B-EA49-506A-D947-4DEC8B4BA9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98" y="1633282"/>
            <a:ext cx="2540579" cy="2540579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23DC1088-8B9A-8E4D-9A1D-7D741C2E5F5E}"/>
              </a:ext>
            </a:extLst>
          </p:cNvPr>
          <p:cNvSpPr txBox="1">
            <a:spLocks/>
          </p:cNvSpPr>
          <p:nvPr/>
        </p:nvSpPr>
        <p:spPr>
          <a:xfrm>
            <a:off x="1978994" y="37365"/>
            <a:ext cx="8953978" cy="1615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doen?</a:t>
            </a:r>
          </a:p>
        </p:txBody>
      </p:sp>
    </p:spTree>
    <p:extLst>
      <p:ext uri="{BB962C8B-B14F-4D97-AF65-F5344CB8AC3E}">
        <p14:creationId xmlns:p14="http://schemas.microsoft.com/office/powerpoint/2010/main" val="13791070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xcel" ma:contentTypeID="0x0101008D9735EC3BFF4768896A45CEB68EE13400D7A86FB96292384D87B15F2A19D81C520500793FECB711EBF44080DDE772422F5E75" ma:contentTypeVersion="5" ma:contentTypeDescription="" ma:contentTypeScope="" ma:versionID="b33c6a8bbf050ec7458db94b4dbbac73">
  <xsd:schema xmlns:xsd="http://www.w3.org/2001/XMLSchema" xmlns:xs="http://www.w3.org/2001/XMLSchema" xmlns:p="http://schemas.microsoft.com/office/2006/metadata/properties" xmlns:ns2="8922c970-7a75-4c97-a2c3-2e5a646f5fa8" targetNamespace="http://schemas.microsoft.com/office/2006/metadata/properties" ma:root="true" ma:fieldsID="14da538147a308bc63672cfd7c3e9e51" ns2:_="">
    <xsd:import namespace="8922c970-7a75-4c97-a2c3-2e5a646f5fa8"/>
    <xsd:element name="properties">
      <xsd:complexType>
        <xsd:sequence>
          <xsd:element name="documentManagement">
            <xsd:complexType>
              <xsd:all>
                <xsd:element ref="ns2:Volgnr" minOccurs="0"/>
                <xsd:element ref="ns2:Afzender" minOccurs="0"/>
                <xsd:element ref="ns2:Richting" minOccurs="0"/>
                <xsd:element ref="ns2:Archiefcode" minOccurs="0"/>
                <xsd:element ref="ns2:Trefwoord" minOccurs="0"/>
                <xsd:element ref="ns2:wx_documentnumm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2c970-7a75-4c97-a2c3-2e5a646f5fa8" elementFormDefault="qualified">
    <xsd:import namespace="http://schemas.microsoft.com/office/2006/documentManagement/types"/>
    <xsd:import namespace="http://schemas.microsoft.com/office/infopath/2007/PartnerControls"/>
    <xsd:element name="Volgnr" ma:index="1" nillable="true" ma:displayName="Volgnr" ma:internalName="Volgnr" ma:readOnly="false">
      <xsd:simpleType>
        <xsd:restriction base="dms:Text">
          <xsd:maxLength value="3"/>
        </xsd:restriction>
      </xsd:simpleType>
    </xsd:element>
    <xsd:element name="Afzender" ma:index="3" nillable="true" ma:displayName="Afzender" ma:internalName="Afzender" ma:readOnly="false">
      <xsd:simpleType>
        <xsd:restriction base="dms:Text">
          <xsd:maxLength value="255"/>
        </xsd:restriction>
      </xsd:simpleType>
    </xsd:element>
    <xsd:element name="Richting" ma:index="4" nillable="true" ma:displayName="Richting" ma:internalName="Richting" ma:readOnly="false">
      <xsd:simpleType>
        <xsd:restriction base="dms:Text">
          <xsd:maxLength value="255"/>
        </xsd:restriction>
      </xsd:simpleType>
    </xsd:element>
    <xsd:element name="Archiefcode" ma:index="5" nillable="true" ma:displayName="Archiefcode" ma:internalName="Archiefcode" ma:readOnly="false">
      <xsd:simpleType>
        <xsd:restriction base="dms:Text">
          <xsd:maxLength value="255"/>
        </xsd:restriction>
      </xsd:simpleType>
    </xsd:element>
    <xsd:element name="Trefwoord" ma:index="6" nillable="true" ma:displayName="Trefwoord" ma:internalName="Trefwoord" ma:readOnly="false">
      <xsd:simpleType>
        <xsd:restriction base="dms:Text">
          <xsd:maxLength value="255"/>
        </xsd:restriction>
      </xsd:simpleType>
    </xsd:element>
    <xsd:element name="wx_documentnummer" ma:index="9" nillable="true" ma:displayName="Documentnummer" ma:internalName="wx_documentnummer" ma:readOnly="false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oudstype" ma:readOnly="true"/>
        <xsd:element ref="dc:title" minOccurs="0" maxOccurs="1" ma:index="2" ma:displayName="Titel"/>
        <xsd:element ref="dc:subject" minOccurs="0" maxOccurs="1"/>
        <xsd:element ref="dc:description" minOccurs="0" maxOccurs="1"/>
        <xsd:element name="keywords" minOccurs="0" maxOccurs="1" type="xsd:string" ma:index="8" ma:displayName="Trefwoorden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fzender xmlns="8922c970-7a75-4c97-a2c3-2e5a646f5fa8" xsi:nil="true"/>
    <Volgnr xmlns="8922c970-7a75-4c97-a2c3-2e5a646f5fa8" xsi:nil="true"/>
    <Trefwoord xmlns="8922c970-7a75-4c97-a2c3-2e5a646f5fa8" xsi:nil="true"/>
    <Archiefcode xmlns="8922c970-7a75-4c97-a2c3-2e5a646f5fa8" xsi:nil="true"/>
    <wx_documentnummer xmlns="8922c970-7a75-4c97-a2c3-2e5a646f5fa8">2705413</wx_documentnummer>
    <Richting xmlns="8922c970-7a75-4c97-a2c3-2e5a646f5fa8" xsi:nil="true"/>
  </documentManagement>
</p:properties>
</file>

<file path=customXml/itemProps1.xml><?xml version="1.0" encoding="utf-8"?>
<ds:datastoreItem xmlns:ds="http://schemas.openxmlformats.org/officeDocument/2006/customXml" ds:itemID="{19C7D553-23EA-49DC-ADD4-8EDE940A1C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22c970-7a75-4c97-a2c3-2e5a646f5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D74A9D-B312-40B8-AE99-82B75A754D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CEEE45-272C-4BEA-B106-3DD7AF0CA58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922c970-7a75-4c97-a2c3-2e5a646f5fa8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667</Words>
  <Application>Microsoft Office PowerPoint</Application>
  <PresentationFormat>Breedbeeld</PresentationFormat>
  <Paragraphs>134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Wingdings</vt:lpstr>
      <vt:lpstr>Kantoorthema</vt:lpstr>
      <vt:lpstr>PowerPoint-presentatie</vt:lpstr>
      <vt:lpstr>Bij welk geluidsniveau wordt geluid schadelijk?</vt:lpstr>
      <vt:lpstr>Hoe lang mag je onbeschermd werken bij 95 decibel?</vt:lpstr>
      <vt:lpstr>Bij welke werkzaamheden heb je te maken met veel geluid?</vt:lpstr>
      <vt:lpstr>Wat gebeurt er als je langdurig in lawaai werkt?</vt:lpstr>
      <vt:lpstr>Schadelijk geluid</vt:lpstr>
      <vt:lpstr>Schadelijk geluid</vt:lpstr>
      <vt:lpstr>Wat kun je doen?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Ewout Brehm</dc:creator>
  <cp:lastModifiedBy>Debby van Son</cp:lastModifiedBy>
  <cp:revision>97</cp:revision>
  <cp:lastPrinted>2021-03-16T08:39:32Z</cp:lastPrinted>
  <dcterms:created xsi:type="dcterms:W3CDTF">2020-10-29T08:12:32Z</dcterms:created>
  <dcterms:modified xsi:type="dcterms:W3CDTF">2022-12-15T13:38:50Z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0x0101008D9735EC3BFF4768896A45CEB68EE13400D7A86FB96292384D87B15F2A19D81C520500793FECB711EBF44080DDE772422F5E75</vt:lpwstr>
  </property>
</Properties>
</file>